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286000"/>
            <a:ext cx="10058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PS_Editor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914400" y="33832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dirty="0">
                <a:solidFill>
                  <a:srgbClr val="FF98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Runtime Scene Editor Plugin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0" y="41148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B0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Documentation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6035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400" kern="0" dirty="0">
                <a:solidFill>
                  <a:srgbClr val="B0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   |   Unreal Engine 5.5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09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Splines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Generic runtime spline editing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APS_Editor_SplineActor provides a full spline authoring system: click to place control points, handles to drag them, insert mid-segment by clicking the tube, delete with Del key. Uses USplineComponent internally, visualized as a ProceduralMesh tube.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377440"/>
            <a:ext cx="374904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377440"/>
            <a:ext cx="73152" cy="9144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5146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28803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Spline entry in the catalog. Editor enters SplinePlacement mode.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279392" y="2377440"/>
            <a:ext cx="374904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279392" y="2377440"/>
            <a:ext cx="73152" cy="9144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5" name="Text 13"/>
          <p:cNvSpPr/>
          <p:nvPr/>
        </p:nvSpPr>
        <p:spPr>
          <a:xfrm>
            <a:off x="4553712" y="25146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Place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53712" y="28803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Left-click in the world to add control points. Snap to ground automatic.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101584" y="2377440"/>
            <a:ext cx="374904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101584" y="2377440"/>
            <a:ext cx="73152" cy="9144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9" name="Text 17"/>
          <p:cNvSpPr/>
          <p:nvPr/>
        </p:nvSpPr>
        <p:spPr>
          <a:xfrm>
            <a:off x="8375904" y="25146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375904" y="28803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 handle to select it, then drag with the gizmo to reposition.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3429000"/>
            <a:ext cx="374904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429000"/>
            <a:ext cx="73152" cy="91440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3566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Insert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31520" y="3931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anywhere on the tube to insert a new point at that location.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279392" y="3429000"/>
            <a:ext cx="374904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279392" y="3429000"/>
            <a:ext cx="73152" cy="91440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27" name="Text 25"/>
          <p:cNvSpPr/>
          <p:nvPr/>
        </p:nvSpPr>
        <p:spPr>
          <a:xfrm>
            <a:off x="4553712" y="3566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Delete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553712" y="3931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 handle + Del key to remove a single point.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101584" y="3429000"/>
            <a:ext cx="374904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8101584" y="3429000"/>
            <a:ext cx="73152" cy="91440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31" name="Text 29"/>
          <p:cNvSpPr/>
          <p:nvPr/>
        </p:nvSpPr>
        <p:spPr>
          <a:xfrm>
            <a:off x="8375904" y="3566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Finish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375904" y="3931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Escape or the Done button to return to Normal mode.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57200" y="4572000"/>
            <a:ext cx="11247120" cy="1645920"/>
          </a:xfrm>
          <a:prstGeom prst="rect">
            <a:avLst/>
          </a:prstGeom>
          <a:solidFill>
            <a:srgbClr val="FFF3E0"/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1520" y="46634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7E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IPS_Editor_SplineEditable interface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731520" y="50292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spline editing code targets this interface rather than a concrete class. Any actor implementing IPS_Editor_SplineEditable (plus IPS_Editor_PointPlaceable for the placement flow) gets full editor support: handles, drag, insert, delete, undo, serialization. The bridge plugin's AISpline reuses this infrastructure with zero modification to PS_Editor.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Splines (Bridge Plugin)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 PS_Editor with PS_AI_Behavior via PS_BehaviorEditor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APS_BehaviorEditor_AISpline inherits from APS_AI_Behavior_SplinePath (detected by SplineNetwork subsystem) and implements IPS_Editor_SplineEditable. NPCs automatically follow splines placed in the editor. No dependency created between the two plugins - the bridge is a third plugin that depends on both.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468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AI-specific properties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2926080"/>
            <a:ext cx="5486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SplineCategory: Civilian / Enemy / Protector / Any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bBidirectional: travel both directions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SplineWalkSpeed: override NPC default speed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Priority: selection weight at junctions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editable at runtime via the editor UI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0" y="2468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 integration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0" y="2926080"/>
            <a:ext cx="5486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SplineNetwork rebuilt on spline change (debounced 0.5s)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BTTask_FindAndFollowSpline works out of the box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Junction detection between splines automatic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changes to existing BTs required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variants (Enemy/Civilian/Any) as BP children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5394960"/>
            <a:ext cx="11247120" cy="9144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5394960"/>
            <a:ext cx="11247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98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APS_AI_Behavior_SplinePath</a:t>
            </a:r>
            <a:pPr algn="ctr" indent="0" marL="0">
              <a:buNone/>
            </a:pPr>
            <a:r>
              <a:rPr lang="en-US" sz="1400" dirty="0">
                <a:solidFill>
                  <a:srgbClr val="B0B8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=&gt;    </a:t>
            </a:r>
            <a:pPr algn="ctr" indent="0" marL="0">
              <a:buNone/>
            </a:pPr>
            <a:r>
              <a:rPr lang="en-US" sz="1400" b="1" dirty="0">
                <a:solidFill>
                  <a:srgbClr val="00B8A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APS_BehaviorEditor_AISpline</a:t>
            </a:r>
            <a:pPr algn="ctr" indent="0" marL="0">
              <a:buNone/>
            </a:pPr>
            <a:r>
              <a:rPr lang="en-US" sz="1400" dirty="0">
                <a:solidFill>
                  <a:srgbClr val="B0B8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=&gt;    </a:t>
            </a:r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BP (Red / Green / Blue variants)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Scene Save &amp; Load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10058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scenarios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1463040"/>
            <a:ext cx="54864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Save: type a name, click Save button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As: native Windows file dialog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Stored in Saved/PS_Editor/Scenes/ as JSON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 transforms, custom properties, spline data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LevelName stored -&gt; scenario tied to a base level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Versioned schema (SceneData v3)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0" y="10058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Load scenarios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0" y="1463040"/>
            <a:ext cx="54864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an entry in the saved scenes list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Browse: native Windows dialog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Scenes filtered by current BaseLevel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Auto-switch BaseLevel if scenario specifies one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OnPropertiesLoaded event on each spawned actor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IsLoadingFromScene() true during load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4754880"/>
            <a:ext cx="11247120" cy="1645920"/>
          </a:xfrm>
          <a:prstGeom prst="rect">
            <a:avLst/>
          </a:prstGeom>
          <a:solidFill>
            <a:srgbClr val="2B2B2B"/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48463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9800"/>
                </a:solidFill>
              </a:rPr>
              <a:t>Sample scenario JSON (excerpt)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521208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"SceneName": "Warehouse_01", "LevelName": "Warehouse", "Actors": [ { "ClassPath": "/Game/BP_Civilian.BP_Civilian_C", "Location": { "X": 120.0, "Y": 340.0, "Z": 0.0 }, "CustomProperties": { "CharacterType": "Civilian" } } ] }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 Level Selection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a background sublevel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editor can stream any base map as a sublevel for visual context. Configure your base levels in the MasterCatalog DataAsset (display name + map path + thumbnail). A popup with a thumbnail grid lets you pick visually.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374904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" y="2468880"/>
            <a:ext cx="411480" cy="41148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468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1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188720" y="24688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Configure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9260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the BaseLevels array in MasterCatalog. Each entry: DisplayName, MapPath, Thumbnail.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279392" y="2286000"/>
            <a:ext cx="374904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462272" y="2468880"/>
            <a:ext cx="411480" cy="41148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6" name="Text 14"/>
          <p:cNvSpPr/>
          <p:nvPr/>
        </p:nvSpPr>
        <p:spPr>
          <a:xfrm>
            <a:off x="4462272" y="2468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2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010912" y="24688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button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07992" y="29260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editor UI, click the BaseLevel button (bottom-left panel).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8101584" y="2286000"/>
            <a:ext cx="374904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284464" y="2468880"/>
            <a:ext cx="411480" cy="41148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21" name="Text 19"/>
          <p:cNvSpPr/>
          <p:nvPr/>
        </p:nvSpPr>
        <p:spPr>
          <a:xfrm>
            <a:off x="8284464" y="2468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3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833104" y="24688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330184" y="29260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popup with a 3-column thumbnail grid opens. Click an entry.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3657600"/>
            <a:ext cx="374904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40080" y="3840480"/>
            <a:ext cx="411480" cy="41148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38404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4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1188720" y="38404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85800" y="42976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Validate to load. Cancel to dismiss. 'None' unloads all.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279392" y="3657600"/>
            <a:ext cx="374904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462272" y="3840480"/>
            <a:ext cx="411480" cy="41148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31" name="Text 29"/>
          <p:cNvSpPr/>
          <p:nvPr/>
        </p:nvSpPr>
        <p:spPr>
          <a:xfrm>
            <a:off x="4462272" y="38404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5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5010912" y="38404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Stream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507992" y="42976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Sublevel loads via LoadLevelInstance. Fade-in + loading overlay.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8101584" y="3657600"/>
            <a:ext cx="374904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8284464" y="3840480"/>
            <a:ext cx="411480" cy="41148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36" name="Text 34"/>
          <p:cNvSpPr/>
          <p:nvPr/>
        </p:nvSpPr>
        <p:spPr>
          <a:xfrm>
            <a:off x="8284464" y="38404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6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8833104" y="38404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Filter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8330184" y="42976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Saved scenes list filters automatically by current BaseLevel.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13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Simulate Mode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Preview AI behavior without leaving the editor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Simulate mode, PS_Editor enables AI on all spawned pawns so you can verify behavior without a full Play cycle. When you stop, every actor returns to its original placement, letting you iterate quickly.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743200"/>
            <a:ext cx="3474720" cy="16459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9260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9800"/>
                </a:solidFill>
              </a:rPr>
              <a:t>EDITOR MODE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48640" y="338328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AI disabled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Actors static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Save enabled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Full editing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160520" y="3474720"/>
            <a:ext cx="914400" cy="0"/>
          </a:xfrm>
          <a:prstGeom prst="line">
            <a:avLst/>
          </a:prstGeom>
          <a:noFill/>
          <a:ln w="38100">
            <a:solidFill>
              <a:srgbClr val="FF9800"/>
            </a:solidFill>
            <a:prstDash val="solid"/>
            <a:tailEnd type="triangle"/>
          </a:ln>
        </p:spPr>
      </p:sp>
      <p:sp>
        <p:nvSpPr>
          <p:cNvPr id="13" name="Text 11"/>
          <p:cNvSpPr/>
          <p:nvPr/>
        </p:nvSpPr>
        <p:spPr>
          <a:xfrm>
            <a:off x="4160520" y="35661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9800"/>
                </a:solidFill>
              </a:rPr>
              <a:t>Click Simulate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303520" y="2743200"/>
            <a:ext cx="3474720" cy="164592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5" name="Text 13"/>
          <p:cNvSpPr/>
          <p:nvPr/>
        </p:nvSpPr>
        <p:spPr>
          <a:xfrm>
            <a:off x="5303520" y="29260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SIMULATE MODE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303520" y="338328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AI active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BTs running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Save blocked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Positions saved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9829800" y="3474720"/>
            <a:ext cx="914400" cy="0"/>
          </a:xfrm>
          <a:prstGeom prst="line">
            <a:avLst/>
          </a:prstGeom>
          <a:noFill/>
          <a:ln w="38100">
            <a:solidFill>
              <a:srgbClr val="FF9800"/>
            </a:solidFill>
            <a:prstDash val="solid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9829800" y="35661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9800"/>
                </a:solidFill>
              </a:rPr>
              <a:t>Click Stop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10058400" y="2743200"/>
            <a:ext cx="3474720" cy="1645920"/>
          </a:xfrm>
          <a:prstGeom prst="rect">
            <a:avLst/>
          </a:prstGeom>
          <a:solidFill>
            <a:srgbClr val="1A1F3A"/>
          </a:solidFill>
          <a:ln w="25400">
            <a:solidFill>
              <a:srgbClr val="FF98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058400" y="29260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9800"/>
                </a:solidFill>
              </a:rPr>
              <a:t>EDITOR MODE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0058400" y="338328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AI disabled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Positions restored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Save enabled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Back to square one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4937760"/>
            <a:ext cx="11247120" cy="1463040"/>
          </a:xfrm>
          <a:prstGeom prst="rect">
            <a:avLst/>
          </a:prstGeom>
          <a:solidFill>
            <a:srgbClr val="FFF3E0"/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50292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7E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 the hood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31520" y="5394960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PS_Editor_PlayerController::StartSimulation captures every tracked actor's FTransform, enables ticking on each Pawn + AIController, and calls BrainComponent::RestartLogic. StopSimulation reverses everything. AI-heavy features (perception, gaze, movement) are all paused via tick disable, not just the BT.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14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 &amp; Return to Editor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Seamless transition from authoring to gameplay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Play to open the gameplay map with the current scenario loaded. PS_Editor_GameInstanceSubsystem persists scenario/base level across the OpenLevel, and provides ReturnToEditor to come back with your state intact.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377440"/>
            <a:ext cx="320040" cy="320040"/>
          </a:xfrm>
          <a:prstGeom prst="ellipse">
            <a:avLst/>
          </a:prstGeom>
          <a:solidFill>
            <a:srgbClr val="00B8A9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3774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05840" y="23774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 map (PS_Editor_GameMode)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2880360"/>
            <a:ext cx="320040" cy="3200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8803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05840" y="28803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Play -&gt; auto-save, set PendingScenario on subsystem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383280"/>
            <a:ext cx="320040" cy="3200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3832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005840" y="33832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OpenLevel to BaseLevel map (your GameMode)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3886200"/>
            <a:ext cx="320040" cy="3200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886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05840" y="38862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GameMode::BeginPlay calls SceneLoader::LoadScene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389120"/>
            <a:ext cx="320040" cy="320040"/>
          </a:xfrm>
          <a:prstGeom prst="ellipse">
            <a:avLst/>
          </a:prstGeom>
          <a:solidFill>
            <a:srgbClr val="00B8A9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3891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05840" y="43891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Gameplay runs with your PlayerController, AI, etc.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548640" y="4892040"/>
            <a:ext cx="320040" cy="3200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48920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6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05840" y="48920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Subsystem::ReturnToEditor(world) from your code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48640" y="5394960"/>
            <a:ext cx="320040" cy="32004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28" name="Text 26"/>
          <p:cNvSpPr/>
          <p:nvPr/>
        </p:nvSpPr>
        <p:spPr>
          <a:xfrm>
            <a:off x="548640" y="53949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7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05840" y="53949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OpenLevel back to editor map, state restored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Blueprint Integration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Six lifecycle events via IPS_Editor_EditableInterface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1645920"/>
            <a:ext cx="3703320" cy="14630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645920"/>
            <a:ext cx="73152" cy="146304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7830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OnEditorPropertyChanged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85800" y="214884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Fires after a property is modified in the editor UI.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278892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9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Every property change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251960" y="1645920"/>
            <a:ext cx="3703320" cy="14630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251960" y="1645920"/>
            <a:ext cx="73152" cy="146304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5" name="Text 13"/>
          <p:cNvSpPr/>
          <p:nvPr/>
        </p:nvSpPr>
        <p:spPr>
          <a:xfrm>
            <a:off x="4480560" y="17830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OnEditorNeedsReinit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214884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 marked bNeedsReinit was changed. Re-run init logic.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480560" y="278892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9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bNeedsReinit flag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8046720" y="1645920"/>
            <a:ext cx="3703320" cy="14630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8046720" y="1645920"/>
            <a:ext cx="73152" cy="146304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20" name="Text 18"/>
          <p:cNvSpPr/>
          <p:nvPr/>
        </p:nvSpPr>
        <p:spPr>
          <a:xfrm>
            <a:off x="8275320" y="17830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OnEditorNeedsRespawn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75320" y="214884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Called on the NEW actor after a respawn. All props applied.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275320" y="278892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9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bNeedsRespawn flag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3246120"/>
            <a:ext cx="3703320" cy="14630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57200" y="3246120"/>
            <a:ext cx="73152" cy="146304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25" name="Text 23"/>
          <p:cNvSpPr/>
          <p:nvPr/>
        </p:nvSpPr>
        <p:spPr>
          <a:xfrm>
            <a:off x="685800" y="33832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OnPropertiesLoaded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85800" y="374904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properties applied from JSON load. Server-side only.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85800" y="438912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9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Scene load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251960" y="3246120"/>
            <a:ext cx="3703320" cy="14630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251960" y="3246120"/>
            <a:ext cx="73152" cy="146304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30" name="Text 28"/>
          <p:cNvSpPr/>
          <p:nvPr/>
        </p:nvSpPr>
        <p:spPr>
          <a:xfrm>
            <a:off x="4480560" y="33832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OnEditorModeChanged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480560" y="374904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Entering (true) or leaving (false) editor mode.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480560" y="438912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9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Editor &lt;-&gt; Play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8046720" y="3246120"/>
            <a:ext cx="3703320" cy="146304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8046720" y="3246120"/>
            <a:ext cx="73152" cy="146304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35" name="Text 33"/>
          <p:cNvSpPr/>
          <p:nvPr/>
        </p:nvSpPr>
        <p:spPr>
          <a:xfrm>
            <a:off x="8275320" y="33832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OnEditorTick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8275320" y="374904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Per-frame update while in editor mode.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8275320" y="438912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9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Editor tick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7200" y="5074920"/>
            <a:ext cx="11247120" cy="1280160"/>
          </a:xfrm>
          <a:prstGeom prst="rect">
            <a:avLst/>
          </a:prstGeom>
          <a:solidFill>
            <a:srgbClr val="FFF3E0"/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31520" y="51663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7E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Helper: IsLoadingFromScene(Actor)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731520" y="55321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BeginPlay, call UPS_Editor_SceneLoader::IsLoadingFromScene(self). If true, skip default init and wait for OnPropertiesLoaded - the properties haven't been applied yet. This avoids double-initialization when loading a scenario.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&amp; Multiplayer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 replication after property changes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ImportText_InContainer bypasses UE's standard property setter path, so replication and OnRep don't fire automatically. PS_Editor handles this for you.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3657600" cy="292608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9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2926080"/>
            <a:ext cx="333756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ImportText applies value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OnEditorPropertyChanged fires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RepNotifyFunc found via reflection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OnRep_X called on server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ForceNetUpdate scheduled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51960" y="2194560"/>
            <a:ext cx="3657600" cy="292608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3" name="Text 11"/>
          <p:cNvSpPr/>
          <p:nvPr/>
        </p:nvSpPr>
        <p:spPr>
          <a:xfrm>
            <a:off x="425196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REPLICATION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434840" y="2926080"/>
            <a:ext cx="333756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 value replicated to clients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UE lifetime replication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special handling needed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push model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Respects COND_* conditions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046720" y="2194560"/>
            <a:ext cx="3657600" cy="292608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16" name="Text 14"/>
          <p:cNvSpPr/>
          <p:nvPr/>
        </p:nvSpPr>
        <p:spPr>
          <a:xfrm>
            <a:off x="804672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229600" y="2926080"/>
            <a:ext cx="333756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Replicated value arrives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OnRep_X fires automatically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/ logic update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PS_Editor code runs client-side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Behaves like any standard actor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5349240"/>
            <a:ext cx="11247120" cy="1005840"/>
          </a:xfrm>
          <a:prstGeom prst="rect">
            <a:avLst/>
          </a:prstGeom>
          <a:solidFill>
            <a:srgbClr val="1A1F3A"/>
          </a:solidFill>
          <a:ln w="25400">
            <a:solidFill>
              <a:srgbClr val="FF98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5349240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edit once, replicate everywhere. Mark your properties as Replicated or ReplicatedUsing in your BP - PS_Editor handles the rest transparently.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17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Keyboard Shortcuts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AZERTY-optimized defaults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146304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4630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 / E / 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468880" y="14630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/ Rotate / Scale mode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19456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194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Arrow keys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468880" y="219456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 the camera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92608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29260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/ Q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468880" y="29260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camera up / down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365760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6576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Right-click drag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468880" y="365760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look (fly mode)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38912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3891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Mouse wheel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468880" y="43891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Zoom / adjust fly speed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512064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5120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Alt + left-click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468880" y="51206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Orbit around focal point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217920" y="146304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27" name="Text 25"/>
          <p:cNvSpPr/>
          <p:nvPr/>
        </p:nvSpPr>
        <p:spPr>
          <a:xfrm>
            <a:off x="6217920" y="14630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End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229600" y="14630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 selection to ground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6217920" y="219456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0" name="Text 28"/>
          <p:cNvSpPr/>
          <p:nvPr/>
        </p:nvSpPr>
        <p:spPr>
          <a:xfrm>
            <a:off x="6217920" y="2194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229600" y="219456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Delete selected actor or spline point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217920" y="292608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3" name="Text 31"/>
          <p:cNvSpPr/>
          <p:nvPr/>
        </p:nvSpPr>
        <p:spPr>
          <a:xfrm>
            <a:off x="6217920" y="29260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Ctrl+Z / Ctrl+Y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8229600" y="29260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 / Redo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6217920" y="365760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6" name="Text 34"/>
          <p:cNvSpPr/>
          <p:nvPr/>
        </p:nvSpPr>
        <p:spPr>
          <a:xfrm>
            <a:off x="6217920" y="36576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Ctrl+D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8229600" y="365760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Duplicate selection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6217920" y="438912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9" name="Text 37"/>
          <p:cNvSpPr/>
          <p:nvPr/>
        </p:nvSpPr>
        <p:spPr>
          <a:xfrm>
            <a:off x="6217920" y="43891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Ctrl+C / Ctrl+V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8229600" y="43891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/ Paste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6217920" y="5120640"/>
            <a:ext cx="1828800" cy="4572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42" name="Text 40"/>
          <p:cNvSpPr/>
          <p:nvPr/>
        </p:nvSpPr>
        <p:spPr>
          <a:xfrm>
            <a:off x="6217920" y="5120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Esc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8229600" y="51206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Cancel spline placement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18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Practices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1188720"/>
            <a:ext cx="11247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188720"/>
            <a:ext cx="73152" cy="6858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1261872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widget weak ptrs in lambdas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206240" y="1261872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packaged builds, HUD widget pointers can be stale. Always fetch SpawnManager / SceneSerializer fresh from PlayerController via GetOwningPlayer().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984248"/>
            <a:ext cx="11247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984248"/>
            <a:ext cx="73152" cy="6858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05740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hard references (TObjectPtr / TSubclassOf)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206240" y="2057400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TSoftObjectPtr and TSoftClassPtr are not cooked into packaged builds. Stick to hard references for actor classes in catalogs.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779776"/>
            <a:ext cx="11247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2779776"/>
            <a:ext cx="73152" cy="6858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2852928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UFactory code in PS_EditorTools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206240" y="2852928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UHT cannot resolve UFactory parent outside WITH_EDITOR. All editor-only factories live in the dedicated PS_EditorTools module.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575304"/>
            <a:ext cx="11247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3575304"/>
            <a:ext cx="73152" cy="6858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648456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 properties Replicated for multiplayer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206240" y="3648456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PS_Editor calls OnRep automatically, but the replication system needs your UPROPERTY marked Replicated / ReplicatedUsing.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4370832"/>
            <a:ext cx="11247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4370832"/>
            <a:ext cx="73152" cy="6858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25" name="Text 23"/>
          <p:cNvSpPr/>
          <p:nvPr/>
        </p:nvSpPr>
        <p:spPr>
          <a:xfrm>
            <a:off x="685800" y="4443984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Prefer Live Coding when UE is open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206240" y="4443984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Ctrl+Alt+F11 for cpp-only changes. CLI build only when UE is closed or when headers change.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5166360"/>
            <a:ext cx="11247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57200" y="5166360"/>
            <a:ext cx="73152" cy="6858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29" name="Text 27"/>
          <p:cNvSpPr/>
          <p:nvPr/>
        </p:nvSpPr>
        <p:spPr>
          <a:xfrm>
            <a:off x="685800" y="5239512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in packaged builds regularly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206240" y="5239512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timing issues (HUD deferred init, TWeakObjectPtr behavior) only appear in packaged. Don't trust PIE alone.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PS_Editor?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runtime scene editor for Unreal Engine 5.5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155448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PS_Editor enables your team to place, configure and serialize actors directly inside packaged builds, without needing the Unreal Editor. Perfect for scenario design, training simulations and level dressing workflows.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2697480" cy="164592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651760"/>
            <a:ext cx="73152" cy="164592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788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Runtime Editing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315468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object placement, transform gizmos and property editing in packaged builds.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91840" y="2651760"/>
            <a:ext cx="2697480" cy="164592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91840" y="2651760"/>
            <a:ext cx="73152" cy="164592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2788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Scene Serialization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566160" y="315468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and load scenarios to JSON files. Versioned, mergeable, human-readable.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26480" y="2651760"/>
            <a:ext cx="2697480" cy="164592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26480" y="2651760"/>
            <a:ext cx="73152" cy="164592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0" y="2788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Spline System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00800" y="315468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and edit splines at runtime with handles, insert points, drag and drop.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961120" y="2651760"/>
            <a:ext cx="2697480" cy="164592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8961120" y="2651760"/>
            <a:ext cx="73152" cy="164592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23" name="Text 21"/>
          <p:cNvSpPr/>
          <p:nvPr/>
        </p:nvSpPr>
        <p:spPr>
          <a:xfrm>
            <a:off x="9235440" y="2788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Integration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235440" y="3154680"/>
            <a:ext cx="2331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plugin for AI behavior splines, auto-detected by the SplineNetwork.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457200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Typical use cases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57200" y="4937760"/>
            <a:ext cx="112471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and simulation scenario authoring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In-game level editors for designers and end users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iteration without opening the Unreal Editor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Procedural content validation by non-technical teams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286000"/>
            <a:ext cx="10058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 you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914400" y="347472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FF98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scenes at runtime.  Iterate faster.  Ship scenarios without recompile.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14400" y="53035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spc="300" kern="0" dirty="0">
                <a:solidFill>
                  <a:srgbClr val="B0B8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PS_Editor   |   PS_EditorTools   |   PS_BehaviorEditor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59436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400" kern="0" dirty="0">
                <a:solidFill>
                  <a:srgbClr val="B0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  -  Unreal Engine 5.5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Plugin Architecture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48640" y="1188720"/>
            <a:ext cx="3474720" cy="5029200"/>
          </a:xfrm>
          <a:prstGeom prst="rect">
            <a:avLst/>
          </a:prstGeom>
          <a:solidFill>
            <a:srgbClr val="1A1F3A"/>
          </a:solidFill>
          <a:ln/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188720"/>
            <a:ext cx="3474720" cy="54864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18872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PS_Editor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187452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0B8D4"/>
                </a:solidFill>
              </a:rPr>
              <a:t>Main plugin (Runtime)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77240" y="2194560"/>
            <a:ext cx="301752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PlayerController + Pawn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SelectionManager + Gizmo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SpawnManager + Catalog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SceneSerializer (save)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SceneLoader (gameplay API)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SplineActor + interface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UndoManager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UMG widget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389120" y="1188720"/>
            <a:ext cx="3474720" cy="5029200"/>
          </a:xfrm>
          <a:prstGeom prst="rect">
            <a:avLst/>
          </a:prstGeom>
          <a:solidFill>
            <a:srgbClr val="252B4A"/>
          </a:solidFill>
          <a:ln/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389120" y="1188720"/>
            <a:ext cx="3474720" cy="54864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14" name="Text 12"/>
          <p:cNvSpPr/>
          <p:nvPr/>
        </p:nvSpPr>
        <p:spPr>
          <a:xfrm>
            <a:off x="4389120" y="118872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PS_EditorTools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72000" y="187452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0B8D4"/>
                </a:solidFill>
              </a:rPr>
              <a:t>Editor-only companion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17720" y="2194560"/>
            <a:ext cx="301752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Factory for SpawnCatalog DataAsset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Browser extension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Spawnable Blueprint from mesh (right-click)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Thumbnail capture utility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Editor-only (WITH_EDITOR)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229600" y="1188720"/>
            <a:ext cx="3474720" cy="5029200"/>
          </a:xfrm>
          <a:prstGeom prst="rect">
            <a:avLst/>
          </a:prstGeom>
          <a:solidFill>
            <a:srgbClr val="1A1F3A"/>
          </a:solidFill>
          <a:ln/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229600" y="1188720"/>
            <a:ext cx="3474720" cy="54864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0" y="118872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PS_BehaviorEditor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8412480" y="187452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0B8D4"/>
                </a:solidFill>
              </a:rPr>
              <a:t>Bridge plugin (optional)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458200" y="2194560"/>
            <a:ext cx="301752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Depends on PS_Editor + PS_AI_Behavior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APS_BehaviorEditor_AISpline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Detected by SplineNetwork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Editable via PS_Editor UI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Triggers RebuildNetwork on change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EnabledByDefault = false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03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Features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109728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097280"/>
            <a:ext cx="73152" cy="128016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23444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 placement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160020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on catalog entry, drag in scene, snap to ground on End key.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60520" y="109728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160520" y="1097280"/>
            <a:ext cx="73152" cy="128016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13" name="Text 11"/>
          <p:cNvSpPr/>
          <p:nvPr/>
        </p:nvSpPr>
        <p:spPr>
          <a:xfrm>
            <a:off x="4434840" y="123444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gizmo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434840" y="160020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/ Rotate / Scale with keyboard shortcuts Z / E / R.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863840" y="109728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863840" y="1097280"/>
            <a:ext cx="73152" cy="128016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7" name="Text 15"/>
          <p:cNvSpPr/>
          <p:nvPr/>
        </p:nvSpPr>
        <p:spPr>
          <a:xfrm>
            <a:off x="8138160" y="123444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138160" y="160020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to select, Ctrl+click for multi-selection, outline highlight.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51460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2514600"/>
            <a:ext cx="73152" cy="128016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265176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Property editing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31520" y="301752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 + custom properties via EditableComponent configuration.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160520" y="251460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160520" y="2514600"/>
            <a:ext cx="73152" cy="128016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25" name="Text 23"/>
          <p:cNvSpPr/>
          <p:nvPr/>
        </p:nvSpPr>
        <p:spPr>
          <a:xfrm>
            <a:off x="4434840" y="265176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Splines at runtime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434840" y="301752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control points, insert mid-segment, drag handles, delete point.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863840" y="251460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7863840" y="2514600"/>
            <a:ext cx="73152" cy="128016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29" name="Text 27"/>
          <p:cNvSpPr/>
          <p:nvPr/>
        </p:nvSpPr>
        <p:spPr>
          <a:xfrm>
            <a:off x="8138160" y="265176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splines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8138160" y="301752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APS_BehaviorEditor_AISpline integrates with SplineNetwork automatically.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393192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57200" y="3931920"/>
            <a:ext cx="73152" cy="128016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3" name="Text 31"/>
          <p:cNvSpPr/>
          <p:nvPr/>
        </p:nvSpPr>
        <p:spPr>
          <a:xfrm>
            <a:off x="731520" y="406908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JSON scene save/load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731520" y="443484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scenarios with Save/Save As, load with Browse or from list.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160520" y="393192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160520" y="3931920"/>
            <a:ext cx="73152" cy="128016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37" name="Text 35"/>
          <p:cNvSpPr/>
          <p:nvPr/>
        </p:nvSpPr>
        <p:spPr>
          <a:xfrm>
            <a:off x="4434840" y="406908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 Level selection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4434840" y="443484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Thumbnail grid popup to choose the background sublevel.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863840" y="393192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7863840" y="3931920"/>
            <a:ext cx="73152" cy="128016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1" name="Text 39"/>
          <p:cNvSpPr/>
          <p:nvPr/>
        </p:nvSpPr>
        <p:spPr>
          <a:xfrm>
            <a:off x="8138160" y="406908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Undo / Redo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8138160" y="443484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Ctrl+Z / Ctrl+Y on transform, property, spawn, delete, spline actions.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457200" y="534924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57200" y="5349240"/>
            <a:ext cx="73152" cy="128016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45" name="Text 43"/>
          <p:cNvSpPr/>
          <p:nvPr/>
        </p:nvSpPr>
        <p:spPr>
          <a:xfrm>
            <a:off x="731520" y="548640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Simulate mode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731520" y="585216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Start/stop AI logic, auto-restore character positions on stop.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160520" y="534924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4160520" y="5349240"/>
            <a:ext cx="73152" cy="128016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9" name="Text 47"/>
          <p:cNvSpPr/>
          <p:nvPr/>
        </p:nvSpPr>
        <p:spPr>
          <a:xfrm>
            <a:off x="4434840" y="548640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 / Return</a:t>
            </a:r>
            <a:endParaRPr lang="en-US" sz="1400" dirty="0"/>
          </a:p>
        </p:txBody>
      </p:sp>
      <p:sp>
        <p:nvSpPr>
          <p:cNvPr id="50" name="Text 48"/>
          <p:cNvSpPr/>
          <p:nvPr/>
        </p:nvSpPr>
        <p:spPr>
          <a:xfrm>
            <a:off x="4434840" y="585216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gameplay map with scenario, come back to editor keeping state.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7863840" y="5349240"/>
            <a:ext cx="361188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7863840" y="5349240"/>
            <a:ext cx="73152" cy="1280160"/>
          </a:xfrm>
          <a:prstGeom prst="rect">
            <a:avLst/>
          </a:prstGeom>
          <a:solidFill>
            <a:srgbClr val="00B8A9"/>
          </a:solidFill>
          <a:ln/>
        </p:spPr>
      </p:sp>
      <p:sp>
        <p:nvSpPr>
          <p:cNvPr id="53" name="Text 51"/>
          <p:cNvSpPr/>
          <p:nvPr/>
        </p:nvSpPr>
        <p:spPr>
          <a:xfrm>
            <a:off x="8138160" y="548640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ready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8138160" y="585216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Auto-call OnRep + ForceNetUpdate after property changes.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04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steps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" y="1554480"/>
            <a:ext cx="502920" cy="50292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554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80160" y="15544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 plugins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80160" y="18745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.uproject, enable PS_Editor (and optionally PS_BehaviorEditor if using AI splines).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2331720"/>
            <a:ext cx="502920" cy="50292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331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80160" y="233172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MasterCatalog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280160" y="26517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Right-click in Content Browser -&gt; Data Asset -&gt; PS_Editor_MasterCatalog. Add sub-catalogs and base levels.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3108960"/>
            <a:ext cx="502920" cy="50292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1089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80160" y="310896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Configure GameMode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280160" y="34290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map with PS_Editor_GameMode. Assign PS_Editor_PlayerController and PS_Editor_Pawn.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3886200"/>
            <a:ext cx="502920" cy="50292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3886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80160" y="388620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 MasterCatalog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280160" y="42062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PlayerController: set MasterCatalogAsset to your MasterCatalog.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48640" y="4663440"/>
            <a:ext cx="502920" cy="50292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4663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280160" y="466344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 spawnable BPs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1280160" y="49834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PS_Editor_Spawnable + PS_Editor_Editable components to your actor BPs.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48640" y="5440680"/>
            <a:ext cx="502920" cy="50292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29" name="Text 27"/>
          <p:cNvSpPr/>
          <p:nvPr/>
        </p:nvSpPr>
        <p:spPr>
          <a:xfrm>
            <a:off x="548640" y="54406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280160" y="54406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280160" y="57607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 the editor map. The runtime editor UI appears automatically via HUD.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Editor UI Overview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runtime editor is a Slate widget overlay with five main zones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11247120" cy="4846320"/>
          </a:xfrm>
          <a:prstGeom prst="rect">
            <a:avLst/>
          </a:prstGeom>
          <a:solidFill>
            <a:srgbClr val="2B2B2B"/>
          </a:solidFill>
          <a:ln w="12700">
            <a:solidFill>
              <a:srgbClr val="3D447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1737360"/>
            <a:ext cx="4114800" cy="1097280"/>
          </a:xfrm>
          <a:prstGeom prst="rect">
            <a:avLst/>
          </a:prstGeom>
          <a:solidFill>
            <a:srgbClr val="1A1F3A">
              <a:alpha val="90000"/>
            </a:srgbClr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182880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9800"/>
                </a:solidFill>
              </a:rPr>
              <a:t>TITLE BAR + TOOLBAR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2103120"/>
            <a:ext cx="4114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PS Editor | mode | X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Z E R | Snap | World/Local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0080" y="3017520"/>
            <a:ext cx="2743200" cy="2743200"/>
          </a:xfrm>
          <a:prstGeom prst="rect">
            <a:avLst/>
          </a:prstGeom>
          <a:solidFill>
            <a:srgbClr val="1A1F3A">
              <a:alpha val="90000"/>
            </a:srgbClr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1089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9800"/>
                </a:solidFill>
              </a:rPr>
              <a:t>SPAWN CATALOG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85800" y="3383280"/>
            <a:ext cx="26517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Thumbnails grouped by category.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Click to spawn or begin placement.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8778240" y="1737360"/>
            <a:ext cx="2743200" cy="4114800"/>
          </a:xfrm>
          <a:prstGeom prst="rect">
            <a:avLst/>
          </a:prstGeom>
          <a:solidFill>
            <a:srgbClr val="1A1F3A">
              <a:alpha val="90000"/>
            </a:srgbClr>
          </a:solidFill>
          <a:ln w="12700">
            <a:solidFill>
              <a:srgbClr val="00B8A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778240" y="1828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B8A9"/>
                </a:solidFill>
              </a:rPr>
              <a:t>PROPERTIES + OUTLINER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823960" y="2194560"/>
            <a:ext cx="2651760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Transform fields (XYZ)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Custom editable properties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Actor list with selection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40080" y="5852160"/>
            <a:ext cx="5029200" cy="457200"/>
          </a:xfrm>
          <a:prstGeom prst="rect">
            <a:avLst/>
          </a:prstGeom>
          <a:solidFill>
            <a:srgbClr val="1A1F3A">
              <a:alpha val="90000"/>
            </a:srgbClr>
          </a:solidFill>
          <a:ln w="12700">
            <a:solidFill>
              <a:srgbClr val="00B8A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58978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B8A9"/>
                </a:solidFill>
              </a:rPr>
              <a:t>SAVE / LOAD / BASE LEVEL / PLAY / SIMULATE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0" y="5943600"/>
            <a:ext cx="5760720" cy="274320"/>
          </a:xfrm>
          <a:prstGeom prst="rect">
            <a:avLst/>
          </a:prstGeom>
          <a:solidFill>
            <a:srgbClr val="1A1F3A">
              <a:alpha val="90000"/>
            </a:srgbClr>
          </a:solidFill>
          <a:ln w="12700">
            <a:solidFill>
              <a:srgbClr val="3D447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0" y="59436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B0B8D4"/>
                </a:solidFill>
              </a:rPr>
              <a:t>CONTEXTUAL HELP BAR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Spawn Catalog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Two-level DataAsset hierarchy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731520" y="1645920"/>
            <a:ext cx="3200400" cy="109728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7830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MasterCatalog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214884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8D4"/>
                </a:solidFill>
              </a:rPr>
              <a:t>Assigned to PlayerController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B0B8D4"/>
                </a:solidFill>
              </a:rPr>
              <a:t>Groups sub-catalogs + base levels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931920" y="2194560"/>
            <a:ext cx="640080" cy="0"/>
          </a:xfrm>
          <a:prstGeom prst="line">
            <a:avLst/>
          </a:prstGeom>
          <a:noFill/>
          <a:ln w="25400">
            <a:solidFill>
              <a:srgbClr val="FF980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931920" y="2194560"/>
            <a:ext cx="640080" cy="1371600"/>
          </a:xfrm>
          <a:prstGeom prst="line">
            <a:avLst/>
          </a:prstGeom>
          <a:noFill/>
          <a:ln w="25400">
            <a:solidFill>
              <a:srgbClr val="FF980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645920"/>
            <a:ext cx="3200400" cy="1097280"/>
          </a:xfrm>
          <a:prstGeom prst="rect">
            <a:avLst/>
          </a:prstGeom>
          <a:solidFill>
            <a:srgbClr val="252B4A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0" y="182880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SpawnCatalog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(Tools)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0" y="3017520"/>
            <a:ext cx="3200400" cy="1097280"/>
          </a:xfrm>
          <a:prstGeom prst="rect">
            <a:avLst/>
          </a:prstGeom>
          <a:solidFill>
            <a:srgbClr val="252B4A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0" y="320040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SpawnCatalog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(Characters)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772400" y="2194560"/>
            <a:ext cx="914400" cy="0"/>
          </a:xfrm>
          <a:prstGeom prst="line">
            <a:avLst/>
          </a:prstGeom>
          <a:noFill/>
          <a:ln w="25400">
            <a:solidFill>
              <a:srgbClr val="00B8A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772400" y="3566160"/>
            <a:ext cx="914400" cy="0"/>
          </a:xfrm>
          <a:prstGeom prst="line">
            <a:avLst/>
          </a:prstGeom>
          <a:noFill/>
          <a:ln w="25400">
            <a:solidFill>
              <a:srgbClr val="00B8A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686800" y="1645920"/>
            <a:ext cx="30175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B8A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686800" y="178308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</a:rPr>
              <a:t>BP_Spline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</a:rPr>
              <a:t>BP_Waypoint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</a:rPr>
              <a:t>BP_...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686800" y="3017520"/>
            <a:ext cx="30175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B8A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686800" y="315468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</a:rPr>
              <a:t>BP_Civilian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</a:rPr>
              <a:t>BP_Enemy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</a:rPr>
              <a:t>BP_Protector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4846320"/>
            <a:ext cx="11247120" cy="1371600"/>
          </a:xfrm>
          <a:prstGeom prst="rect">
            <a:avLst/>
          </a:prstGeom>
          <a:solidFill>
            <a:srgbClr val="FFF3E0"/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31520" y="4937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7E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Tip: Right-click a StaticMesh in the Content Browser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31520" y="534924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PS_EditorTools adds a "Create Spawnable Blueprint" entry that auto-generates a Blueprint with PS_Editor_Spawnable + PS_Editor_Editable components already configured. Perfect for bulk-populating your catalog from existing meshes.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07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Selection &amp; Transform Gizmo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10058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Selection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1554480"/>
            <a:ext cx="54864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Left click on an actor to select it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Ctrl+click to add/remove from selection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in empty space to deselect all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actors get a custom-depth outline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Outliner shows all spawned actors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actors tracked by SpawnManager are selectable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0" y="10058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modes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0" y="1554480"/>
            <a:ext cx="5486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 = Translate (drag arrows / planes)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= Rotate (drag rings)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Scale (drag handles)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/ Local space toggle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 to grid (translation, rotation, scale)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= Snap to ground beneath the selection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Ctrl+D or Ctrl+C/V for duplicate / copy / paste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5029200"/>
            <a:ext cx="11064240" cy="137160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5120640"/>
            <a:ext cx="1078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9800"/>
                </a:solidFill>
              </a:rPr>
              <a:t>Custom runtime gizmo - implemented with BasicShapes + unlit material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31520" y="548640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Unreal's InteractiveToolsFramework is editor-only, so PS_Editor ships its own gizmo actor that works in packaged builds. Highlight color on hover, click and drag axis constraints, rotation delta accumulation, etc.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731520"/>
          </a:xfrm>
          <a:prstGeom prst="rect">
            <a:avLst/>
          </a:prstGeom>
          <a:solidFill>
            <a:srgbClr val="1A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12161520" cy="36576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"/>
            <a:ext cx="457200" cy="457200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08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371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Property Editing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Expose any UPROPERTY to runtime editing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PS_Editor_Editable component to your actor Blueprint and list the properties you want editable in its EditableProperties array. Supports: float, int, bool, FString, enums (dropdown), FVector, FRotator, FLinearColor, and any UPROPERTY exposed on the actor or its components.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377440"/>
            <a:ext cx="54864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51460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9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Setup in BP (design time)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85800" y="2926080"/>
            <a:ext cx="502920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PS_Editor_Editable component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EditableProperties array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 component (dropdown)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 property (filtered list)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Flags: bNeedsReinit, bNeedsRespawn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stored as Component.Property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309360" y="2377440"/>
            <a:ext cx="54864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B8A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51460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Runtime editing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537960" y="2926080"/>
            <a:ext cx="502920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Auto-generated UI per property type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 fields always shown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Import/export via FProperty reflection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OnEditorPropertyChanged event fires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OnEditorNeedsReinit if flag set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OnEditorNeedsRespawn if flag set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Auto-call OnRep + ForceNetUpdate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PS_Editor Plugin - User Documentation</dc:title>
  <dc:subject>PptxGenJS Presentation</dc:subject>
  <dc:creator>ASTERION</dc:creator>
  <cp:lastModifiedBy>ASTERION</cp:lastModifiedBy>
  <cp:revision>1</cp:revision>
  <dcterms:created xsi:type="dcterms:W3CDTF">2026-04-17T13:28:59Z</dcterms:created>
  <dcterms:modified xsi:type="dcterms:W3CDTF">2026-04-17T13:28:59Z</dcterms:modified>
</cp:coreProperties>
</file>