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0E2A1B"/>
          </a:solidFill>
          <a:ln/>
        </p:spPr>
      </p:sp>
      <p:sp>
        <p:nvSpPr>
          <p:cNvPr id="3" name="Shape 1"/>
          <p:cNvSpPr/>
          <p:nvPr/>
        </p:nvSpPr>
        <p:spPr>
          <a:xfrm>
            <a:off x="3154680" y="0"/>
            <a:ext cx="45720" cy="514350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4572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80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ASTERION VR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3566160" y="1188720"/>
            <a:ext cx="5486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PROSERVE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3566160" y="192024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Launcher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3566160" y="27432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 utilisateur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3566160" y="32004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Installation, activation et utilisation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65760" y="1828800"/>
            <a:ext cx="2743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v0.8</a:t>
            </a:r>
            <a:endParaRPr lang="en-US" sz="5600" dirty="0"/>
          </a:p>
        </p:txBody>
      </p:sp>
      <p:sp>
        <p:nvSpPr>
          <p:cNvPr id="10" name="Text 8"/>
          <p:cNvSpPr/>
          <p:nvPr/>
        </p:nvSpPr>
        <p:spPr>
          <a:xfrm>
            <a:off x="365760" y="26974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 2026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61B23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47320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ASTERION VR — Tous droits réservés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BOUTON ⋯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Menu d'une version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1097280" cy="0"/>
          </a:xfrm>
          <a:prstGeom prst="line">
            <a:avLst/>
          </a:prstGeom>
          <a:noFill/>
          <a:ln w="254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48234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PROSERVE Launcher  •  Guide Utilisateur  •  ASTERION VR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0" y="482346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57200" y="1280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bouton « ⋯ » à droite de chaque ligne ouvre un menu contextuel.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1783080"/>
            <a:ext cx="4114800" cy="219456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19202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📜  Voir les release notes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85800" y="2286000"/>
            <a:ext cx="3657600" cy="0"/>
          </a:xfrm>
          <a:prstGeom prst="line">
            <a:avLst/>
          </a:prstGeom>
          <a:noFill/>
          <a:ln w="6350">
            <a:solidFill>
              <a:srgbClr val="2A2F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3774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📁  Ouvrir le dossier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85800" y="2743200"/>
            <a:ext cx="3657600" cy="0"/>
          </a:xfrm>
          <a:prstGeom prst="line">
            <a:avLst/>
          </a:prstGeom>
          <a:noFill/>
          <a:ln w="6350">
            <a:solidFill>
              <a:srgbClr val="2A2F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5800" y="28346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🗑  Supprimer cette version…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46320" y="1920240"/>
            <a:ext cx="38404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Release notes : disponibles aussi sur les versions non installées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Ouvrir le dossier : utile pour vérifier l'installation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Supprimer : libère l'espace disque (≈ 14 Go) avec confirmation. Garde tes anciennes versions tant que tu veux pouvoir y revenir.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4160520"/>
            <a:ext cx="8229600" cy="59436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4160520"/>
            <a:ext cx="73152" cy="59436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8" name="Text 16"/>
          <p:cNvSpPr/>
          <p:nvPr/>
        </p:nvSpPr>
        <p:spPr>
          <a:xfrm>
            <a:off x="685800" y="42519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Aucune suppression automatique : c'est toujours toi qui décides quand effacer une vieille version.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BOUTON EN HAUT À DROITE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Paramètres ⚙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1097280" cy="0"/>
          </a:xfrm>
          <a:prstGeom prst="line">
            <a:avLst/>
          </a:prstGeom>
          <a:noFill/>
          <a:ln w="254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48234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PROSERVE Launcher  •  Guide Utilisateur  •  ASTERION VR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0" y="482346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57200" y="1280160"/>
            <a:ext cx="8229600" cy="6400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1389888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🔑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143000" y="134416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License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143000" y="1581912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Statut, propriétaire, date d'expiration. Identifiant machine anonyme (à communiquer à ASTERION en cas de souci de slot machine).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" y="1993392"/>
            <a:ext cx="8229600" cy="6400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210312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143000" y="20574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Serveur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143000" y="2295144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URL de l'API ASTERION. À ne changer que si tu y es invité par le support.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2706624"/>
            <a:ext cx="8229600" cy="6400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2816352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📁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143000" y="277063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Installation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143000" y="3008376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Dossier où sont posées les versions de Proserve. Par défaut C:\ASTERION_VR. Bouton « Parcourir » pour changer.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57200" y="3419856"/>
            <a:ext cx="8229600" cy="6400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3529584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💾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143000" y="348386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Cache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143000" y="3721608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Taille du cache de téléchargements. Bouton « Vider » pour libérer de l'espace si besoin.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57200" y="4133088"/>
            <a:ext cx="8229600" cy="6400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0080" y="4242816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1143000" y="419709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Logs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1143000" y="4434840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Dossier des logs (.log) — utile en cas de souci, à transmettre au support.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 AUTOMATIQUES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Mises à jour du launcher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1097280" cy="0"/>
          </a:xfrm>
          <a:prstGeom prst="line">
            <a:avLst/>
          </a:prstGeom>
          <a:noFill/>
          <a:ln w="254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48234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PROSERVE Launcher  •  Guide Utilisateur  •  ASTERION VR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0" y="482346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57200" y="1280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launcher se met à jour tout seul quand ASTERION pousse une nouvelle version.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1783080"/>
            <a:ext cx="8229600" cy="59436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40080" y="1892808"/>
            <a:ext cx="365760" cy="365760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189280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88720" y="1847088"/>
            <a:ext cx="73152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Détection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188720" y="2075688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 démarrage et à chaque clic « Vérifier les MAJ », le launcher contacte le serveur.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2450592"/>
            <a:ext cx="8229600" cy="59436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40080" y="2560320"/>
            <a:ext cx="365760" cy="365760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25603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88720" y="2514600"/>
            <a:ext cx="73152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Notification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188720" y="274320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une nouvelle version du launcher existe, une popup t'informe et propose de mettre à jour.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57200" y="3118104"/>
            <a:ext cx="8229600" cy="59436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40080" y="3227832"/>
            <a:ext cx="365760" cy="365760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322783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88720" y="3182112"/>
            <a:ext cx="73152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Téléchargement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188720" y="3410712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Quelques secondes (le launcher fait ~80 Mo).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57200" y="3785616"/>
            <a:ext cx="8229600" cy="59436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40080" y="3895344"/>
            <a:ext cx="365760" cy="365760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26" name="Text 24"/>
          <p:cNvSpPr/>
          <p:nvPr/>
        </p:nvSpPr>
        <p:spPr>
          <a:xfrm>
            <a:off x="640080" y="389534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88720" y="3849624"/>
            <a:ext cx="73152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Redémarrage automatique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1188720" y="4078224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L'application se ferme, est remplacée, puis se relance avec la nouvelle version.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57200" y="4526280"/>
            <a:ext cx="8229600" cy="45720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57200" y="4526280"/>
            <a:ext cx="73152" cy="45720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31" name="Text 29"/>
          <p:cNvSpPr/>
          <p:nvPr/>
        </p:nvSpPr>
        <p:spPr>
          <a:xfrm>
            <a:off x="685800" y="457200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Tu peux toujours refuser et reporter — clique « Plus tard ».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FRÉQUENTES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FAQ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1097280" cy="0"/>
          </a:xfrm>
          <a:prstGeom prst="line">
            <a:avLst/>
          </a:prstGeom>
          <a:noFill/>
          <a:ln w="254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48234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PROSERVE Launcher  •  Guide Utilisateur  •  ASTERION VR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0" y="482346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57200" y="1371600"/>
            <a:ext cx="8229600" cy="77724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371600"/>
            <a:ext cx="73152" cy="77724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1536192"/>
            <a:ext cx="365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❓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146304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 license est expirée. Que se passe-t-il ?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097280" y="173736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 peux toujours utiliser les versions déjà installées. Seul le téléchargement de nouvelles versions est bloqué jusqu'à renouvellement.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2240280"/>
            <a:ext cx="8229600" cy="77724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57200" y="2240280"/>
            <a:ext cx="73152" cy="77724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2404872"/>
            <a:ext cx="365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❓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097280" y="233172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de connexion internet — le launcher marche-t-il ?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097280" y="260604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Oui, pendant 7 jours après la dernière validation en ligne. Au-delà, la license est considérée comme à revérifier.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3108960"/>
            <a:ext cx="8229600" cy="77724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7200" y="3108960"/>
            <a:ext cx="73152" cy="77724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3273552"/>
            <a:ext cx="365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❓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097280" y="320040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Comment changer de PC ?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097280" y="347472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Désactive ta license sur l'ancien (Settings → bouton Désactiver), puis active-la sur le nouveau avec la même clé.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7200" y="3977640"/>
            <a:ext cx="8229600" cy="77724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977640"/>
            <a:ext cx="73152" cy="7772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5" name="Text 23"/>
          <p:cNvSpPr/>
          <p:nvPr/>
        </p:nvSpPr>
        <p:spPr>
          <a:xfrm>
            <a:off x="640080" y="4142232"/>
            <a:ext cx="365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❓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097280" y="40690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téléchargement échoue avec « SHA-256 invalide » ?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097280" y="434340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Réseau bruité ou ZIP modifié côté serveur entre-temps. Le partial est jeté ; le DL recommence proprement au prochain clic.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188720"/>
            <a:ext cx="9144000" cy="1188720"/>
          </a:xfrm>
          <a:prstGeom prst="rect">
            <a:avLst/>
          </a:prstGeom>
          <a:solidFill>
            <a:srgbClr val="0E2A1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188720"/>
            <a:ext cx="9144000" cy="4572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417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Besoin d'aide ?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9202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Contacte ASTERION VR avec ces infos pour un support efficace :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788920"/>
            <a:ext cx="2743200" cy="15544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2788920"/>
            <a:ext cx="73152" cy="155448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92608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🔑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640080" y="338328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 clé license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" y="365760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PRSRV-XXXX-XXXX-XXXX-XXXX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337560" y="2788920"/>
            <a:ext cx="2743200" cy="15544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337560" y="2788920"/>
            <a:ext cx="73152" cy="155448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3" name="Text 11"/>
          <p:cNvSpPr/>
          <p:nvPr/>
        </p:nvSpPr>
        <p:spPr>
          <a:xfrm>
            <a:off x="3520440" y="292608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3520440" y="338328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 ID machine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520440" y="365760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Settings → License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bouton 📋 Copier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217920" y="2788920"/>
            <a:ext cx="2743200" cy="15544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217920" y="2788920"/>
            <a:ext cx="73152" cy="15544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292608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400800" y="338328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 logs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00800" y="365760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Settings → Logs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bouton 📁 Ouvrir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61B23"/>
          </a:solidFill>
          <a:ln/>
        </p:spPr>
      </p:sp>
      <p:sp>
        <p:nvSpPr>
          <p:cNvPr id="22" name="Text 20"/>
          <p:cNvSpPr/>
          <p:nvPr/>
        </p:nvSpPr>
        <p:spPr>
          <a:xfrm>
            <a:off x="457200" y="47320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ASTERION VR — Tous droits réservés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Qu'est-ce que PROSERVE Launcher ?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1097280" cy="0"/>
          </a:xfrm>
          <a:prstGeom prst="line">
            <a:avLst/>
          </a:prstGeom>
          <a:noFill/>
          <a:ln w="254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48234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PROSERVE Launcher  •  Guide Utilisateur  •  ASTERION VR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0" y="482346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57200" y="1280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application Windows qui te permet de :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1828800"/>
            <a:ext cx="8229600" cy="6400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1947672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📦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280160" y="189280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Installer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280160" y="2139696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Télécharge et déploie chaque nouvelle version de Proserve sur ta machine en quelques clics.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2542032"/>
            <a:ext cx="8229600" cy="6400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2660904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280160" y="26060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Lancer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280160" y="2852928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Démarre la version de ton choix. Plusieurs versions peuvent cohabiter sur le même PC.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3255264"/>
            <a:ext cx="8229600" cy="6400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3374136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1280160" y="331927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Mettre à jour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280160" y="3566160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Détecte automatiquement les nouvelles versions disponibles côté serveur ASTERION et propose la mise à jour.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3968496"/>
            <a:ext cx="8229600" cy="6400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0080" y="4087368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🔑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1280160" y="403250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License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1280160" y="4279392"/>
            <a:ext cx="7406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Vérifie ta license en ligne (ou via cache local 7 jours en cas de coupure réseau).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AVANT DE COMMENCER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Pré-requis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1097280" cy="0"/>
          </a:xfrm>
          <a:prstGeom prst="line">
            <a:avLst/>
          </a:prstGeom>
          <a:noFill/>
          <a:ln w="254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48234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PROSERVE Launcher  •  Guide Utilisateur  •  ASTERION VR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0" y="482346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57200" y="1371600"/>
            <a:ext cx="8229600" cy="77724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371600"/>
            <a:ext cx="73152" cy="77724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1536192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371600" y="14813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10 ou 11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1755648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Édition 64-bit. Pas de version macOS / Linux pour l'instant.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2240280"/>
            <a:ext cx="8229600" cy="77724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57200" y="2240280"/>
            <a:ext cx="73152" cy="77724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5" name="Text 13"/>
          <p:cNvSpPr/>
          <p:nvPr/>
        </p:nvSpPr>
        <p:spPr>
          <a:xfrm>
            <a:off x="685800" y="2404872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371600" y="23500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Connexion internet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371600" y="2624328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Requise pour activer la license et télécharger les versions. Le launcher fonctionne hors-ligne pendant 7 jours après la dernière validation.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3108960"/>
            <a:ext cx="8229600" cy="77724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7200" y="3108960"/>
            <a:ext cx="73152" cy="77724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20" name="Text 18"/>
          <p:cNvSpPr/>
          <p:nvPr/>
        </p:nvSpPr>
        <p:spPr>
          <a:xfrm>
            <a:off x="685800" y="3273552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💾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371600" y="321868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Espace disque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371600" y="3493008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Prévoir ~14 Go par version installée + ~14 Go de cache temporaire pendant le téléchargement.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" y="3977640"/>
            <a:ext cx="8229600" cy="77724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977640"/>
            <a:ext cx="73152" cy="77724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25" name="Text 23"/>
          <p:cNvSpPr/>
          <p:nvPr/>
        </p:nvSpPr>
        <p:spPr>
          <a:xfrm>
            <a:off x="685800" y="4142232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🔑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1371600" y="40873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clé license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371600" y="4361688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 PRSRV-XXXX-XXXX-XXXX-XXXX, fournie par ASTERION VR.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PREMIÈRE FOIS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Installation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1097280" cy="0"/>
          </a:xfrm>
          <a:prstGeom prst="line">
            <a:avLst/>
          </a:prstGeom>
          <a:noFill/>
          <a:ln w="254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48234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PROSERVE Launcher  •  Guide Utilisateur  •  ASTERION VR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0" y="482346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57200" y="1371600"/>
            <a:ext cx="8229600" cy="77724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40080" y="1554480"/>
            <a:ext cx="411480" cy="411480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15544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280160" y="14630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Télécharge le setup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280160" y="17373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 reçois un fichier nommé PSLauncher-Setup-X.Y.Z.exe (~80 Mo) — par email, lien WeTransfer, ou via le site ASTERION.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2240280"/>
            <a:ext cx="8229600" cy="77724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40080" y="2423160"/>
            <a:ext cx="411480" cy="411480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24231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280160" y="23317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Double-clique pour lancer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280160" y="26060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peut afficher un avertissement SmartScreen « Éditeur inconnu ».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Clique « Informations complémentaires » → « Exécuter quand même ».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3108960"/>
            <a:ext cx="8229600" cy="77724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40080" y="3291840"/>
            <a:ext cx="411480" cy="411480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32918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280160" y="32004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Suis l'assistant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280160" y="34747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Choisis la langue, valide les chemins par défaut. Le launcher s'installe dans ton profil utilisateur — pas besoin de droits administrateur.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" y="3977640"/>
            <a:ext cx="8229600" cy="77724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40080" y="4160520"/>
            <a:ext cx="411480" cy="411480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25" name="Text 23"/>
          <p:cNvSpPr/>
          <p:nvPr/>
        </p:nvSpPr>
        <p:spPr>
          <a:xfrm>
            <a:off x="640080" y="41605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280160" y="4069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Lance PROSERVE Launcher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280160" y="43434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raccourci apparaît sur le bureau et dans le menu Démarrer.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PREMIER DÉMARRAGE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Activer ta license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1097280" cy="0"/>
          </a:xfrm>
          <a:prstGeom prst="line">
            <a:avLst/>
          </a:prstGeom>
          <a:noFill/>
          <a:ln w="254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48234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PROSERVE Launcher  •  Guide Utilisateur  •  ASTERION VR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0" y="482346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57200" y="128016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 premier lancement, le badge en haut au centre de la fenêtre indique « 🔒 Aucune license » en rouge.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1783080"/>
            <a:ext cx="4114800" cy="146304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1783080"/>
            <a:ext cx="73152" cy="14630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18745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 Aucune license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40080" y="21945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Visible dans la barre du haut au centre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0080" y="26060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👉  Clique dessus !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4754880" y="1783080"/>
            <a:ext cx="3931920" cy="146304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754880" y="1783080"/>
            <a:ext cx="73152" cy="146304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6" name="Text 14"/>
          <p:cNvSpPr/>
          <p:nvPr/>
        </p:nvSpPr>
        <p:spPr>
          <a:xfrm>
            <a:off x="4937760" y="1874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Dialog d'activation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937760" y="2194560"/>
            <a:ext cx="3657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 ta clé PRSRV-…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Clique « Activer »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badge passe en vert ✓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3520440"/>
            <a:ext cx="8229600" cy="91440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3611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fois activée :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0080" y="388620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barre indique le nom du client + la date de validité. Tu peux maintenant télécharger les versions de Proserve auxquelles ta license te donne accès.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 BIBLIOTHÈQUE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fenêtre principale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1097280" cy="0"/>
          </a:xfrm>
          <a:prstGeom prst="line">
            <a:avLst/>
          </a:prstGeom>
          <a:noFill/>
          <a:ln w="254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48234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PROSERVE Launcher  •  Guide Utilisateur  •  ASTERION VR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0" y="482346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57200" y="1280160"/>
            <a:ext cx="8229600" cy="10972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280160"/>
            <a:ext cx="73152" cy="109728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13716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COURANTE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85800" y="1627632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Proserve v1.4.7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685800" y="20574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Installée  •  Sortie le 29/04/2026  •  14 Go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766560" y="1554480"/>
            <a:ext cx="1645920" cy="548640"/>
          </a:xfrm>
          <a:prstGeom prst="roundRect">
            <a:avLst>
              <a:gd name="adj" fmla="val 8333"/>
            </a:avLst>
          </a:prstGeom>
          <a:solidFill>
            <a:srgbClr val="16A34A"/>
          </a:solidFill>
          <a:ln/>
        </p:spPr>
      </p:sp>
      <p:sp>
        <p:nvSpPr>
          <p:cNvPr id="14" name="Text 12"/>
          <p:cNvSpPr/>
          <p:nvPr/>
        </p:nvSpPr>
        <p:spPr>
          <a:xfrm>
            <a:off x="6766560" y="155448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LANCER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57200" y="26060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AUTRES VERSIONS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2926080"/>
            <a:ext cx="8229600" cy="6400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2926080"/>
            <a:ext cx="73152" cy="64008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8" name="Text 16"/>
          <p:cNvSpPr/>
          <p:nvPr/>
        </p:nvSpPr>
        <p:spPr>
          <a:xfrm>
            <a:off x="685800" y="30175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v1.4.6  ● Installée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85800" y="32918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Go  •  15/04/2026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7589520" y="3090672"/>
            <a:ext cx="960120" cy="365760"/>
          </a:xfrm>
          <a:prstGeom prst="roundRect">
            <a:avLst>
              <a:gd name="adj" fmla="val 12500"/>
            </a:avLst>
          </a:prstGeom>
          <a:solidFill>
            <a:srgbClr val="16A34A"/>
          </a:solidFill>
          <a:ln/>
        </p:spPr>
      </p:sp>
      <p:sp>
        <p:nvSpPr>
          <p:cNvPr id="21" name="Text 19"/>
          <p:cNvSpPr/>
          <p:nvPr/>
        </p:nvSpPr>
        <p:spPr>
          <a:xfrm>
            <a:off x="7589520" y="3090672"/>
            <a:ext cx="960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Lancer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" y="3657600"/>
            <a:ext cx="8229600" cy="6400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57200" y="3657600"/>
            <a:ext cx="73152" cy="64008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4" name="Text 22"/>
          <p:cNvSpPr/>
          <p:nvPr/>
        </p:nvSpPr>
        <p:spPr>
          <a:xfrm>
            <a:off x="685800" y="3749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v1.4.5  ○ Disponible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85800" y="40233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448 Mo  •  15/04/2026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7406640" y="3822192"/>
            <a:ext cx="1143000" cy="365760"/>
          </a:xfrm>
          <a:prstGeom prst="roundRect">
            <a:avLst>
              <a:gd name="adj" fmla="val 12500"/>
            </a:avLst>
          </a:prstGeom>
          <a:solidFill>
            <a:srgbClr val="3B82F6"/>
          </a:solidFill>
          <a:ln/>
        </p:spPr>
      </p:sp>
      <p:sp>
        <p:nvSpPr>
          <p:cNvPr id="27" name="Text 25"/>
          <p:cNvSpPr/>
          <p:nvPr/>
        </p:nvSpPr>
        <p:spPr>
          <a:xfrm>
            <a:off x="7406640" y="3822192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⬇ Installer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JOUER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Lancer une version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1097280" cy="0"/>
          </a:xfrm>
          <a:prstGeom prst="line">
            <a:avLst/>
          </a:prstGeom>
          <a:noFill/>
          <a:ln w="254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48234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PROSERVE Launcher  •  Guide Utilisateur  •  ASTERION VR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0" y="482346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57200" y="12801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Deux possibilités :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1691640"/>
            <a:ext cx="4114800" cy="228600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1691640"/>
            <a:ext cx="73152" cy="228600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1783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PLUS RÉCENTE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40080" y="2103120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gros bouton vert dans la carte « Version courante » lance la version la plus récente que tu as installée.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40080" y="3246120"/>
            <a:ext cx="3657600" cy="548640"/>
          </a:xfrm>
          <a:prstGeom prst="roundRect">
            <a:avLst>
              <a:gd name="adj" fmla="val 8333"/>
            </a:avLst>
          </a:prstGeom>
          <a:solidFill>
            <a:srgbClr val="16A34A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324612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LANCER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754880" y="1691640"/>
            <a:ext cx="3931920" cy="228600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754880" y="1691640"/>
            <a:ext cx="73152" cy="228600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17" name="Text 15"/>
          <p:cNvSpPr/>
          <p:nvPr/>
        </p:nvSpPr>
        <p:spPr>
          <a:xfrm>
            <a:off x="4937760" y="1783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VERSION ANCIENNE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937760" y="2103120"/>
            <a:ext cx="3657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Dans la section « Autres versions », chaque ligne installée a son propre bouton ▶ Lancer pour démarrer cette version précisément.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" y="4160520"/>
            <a:ext cx="8229600" cy="6400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0080" y="42519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ℹ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097280" y="4297680"/>
            <a:ext cx="7589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fenêtre du launcher se réduit automatiquement dans la barre des tâches pour laisser la place à Proserve.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📦  TÉLÉCHARGER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Installer une nouvelle version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1097280" cy="0"/>
          </a:xfrm>
          <a:prstGeom prst="line">
            <a:avLst/>
          </a:prstGeom>
          <a:noFill/>
          <a:ln w="254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48234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PROSERVE Launcher  •  Guide Utilisateur  •  ASTERION VR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0" y="482346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57200" y="1325880"/>
            <a:ext cx="8229600" cy="6400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40080" y="1444752"/>
            <a:ext cx="365760" cy="36576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144475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88720" y="1389888"/>
            <a:ext cx="73152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Vérifie les MAJ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188720" y="1618488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Bouton « 🔄 Vérifier les MAJ » en bas à gauche.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launcher contacte le serveur et liste les nouvelles versions.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2039112"/>
            <a:ext cx="8229600" cy="6400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40080" y="2157984"/>
            <a:ext cx="365760" cy="36576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215798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188720" y="2103120"/>
            <a:ext cx="73152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Repère la ligne bleue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88720" y="23317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ligne « ○ Disponible » apparaît avec un bouton bleu « ⬇ Installer X.Y.Z ».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2752344"/>
            <a:ext cx="8229600" cy="6400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40080" y="2871216"/>
            <a:ext cx="365760" cy="36576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287121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188720" y="2816352"/>
            <a:ext cx="73152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Clique « ⬇ Installer »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188720" y="3044952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fenêtre s'ouvre avec les notes de version (Markdown). Lis et clique « Télécharger » pour confirmer.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7200" y="3465576"/>
            <a:ext cx="8229600" cy="6400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40080" y="3584448"/>
            <a:ext cx="365760" cy="36576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25" name="Text 23"/>
          <p:cNvSpPr/>
          <p:nvPr/>
        </p:nvSpPr>
        <p:spPr>
          <a:xfrm>
            <a:off x="640080" y="358444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1188720" y="3529584"/>
            <a:ext cx="73152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Patience pendant le DL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188720" y="3758184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barre de progression en bas montre la vitesse, l'avancement, l'ETA. Tu peux mettre en pause ou annuler.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57200" y="4178808"/>
            <a:ext cx="8229600" cy="6400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40080" y="4297680"/>
            <a:ext cx="365760" cy="36576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42976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1188720" y="4242816"/>
            <a:ext cx="73152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Installation auto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1188720" y="4471416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fois le ZIP vérifié (SHA-256), il est extrait dans le dossier d'install à côté des autres versions.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BARRE DU BAS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Suivre un téléchargement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1097280" cy="0"/>
          </a:xfrm>
          <a:prstGeom prst="line">
            <a:avLst/>
          </a:prstGeom>
          <a:noFill/>
          <a:ln w="254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48234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PROSERVE Launcher  •  Guide Utilisateur  •  ASTERION VR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0" y="482346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57200" y="1371600"/>
            <a:ext cx="8229600" cy="6400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14630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0A0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⬇ v1.4.7 : 4,2 / 14,0 Go  •  38 Mo/s  •  ETA 4 min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85800" y="1783080"/>
            <a:ext cx="6858000" cy="91440"/>
          </a:xfrm>
          <a:prstGeom prst="rect">
            <a:avLst/>
          </a:prstGeom>
          <a:solidFill>
            <a:srgbClr val="2A2A30"/>
          </a:solidFill>
          <a:ln/>
        </p:spPr>
      </p:sp>
      <p:sp>
        <p:nvSpPr>
          <p:cNvPr id="11" name="Shape 9"/>
          <p:cNvSpPr/>
          <p:nvPr/>
        </p:nvSpPr>
        <p:spPr>
          <a:xfrm>
            <a:off x="685800" y="1783080"/>
            <a:ext cx="2057400" cy="9144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2" name="Shape 10"/>
          <p:cNvSpPr/>
          <p:nvPr/>
        </p:nvSpPr>
        <p:spPr>
          <a:xfrm>
            <a:off x="7772400" y="1481328"/>
            <a:ext cx="777240" cy="365760"/>
          </a:xfrm>
          <a:prstGeom prst="roundRect">
            <a:avLst>
              <a:gd name="adj" fmla="val 12500"/>
            </a:avLst>
          </a:prstGeom>
          <a:solidFill>
            <a:srgbClr val="3A3A40"/>
          </a:solidFill>
          <a:ln/>
        </p:spPr>
      </p:sp>
      <p:sp>
        <p:nvSpPr>
          <p:cNvPr id="13" name="Text 11"/>
          <p:cNvSpPr/>
          <p:nvPr/>
        </p:nvSpPr>
        <p:spPr>
          <a:xfrm>
            <a:off x="7772400" y="1481328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Annuler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22860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que tu peux faire pendant le DL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260604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Annuler à tout moment (le ZIP partiel est conservé pour reprendre plus tard)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Fermer le launcher : la prochaine ouverture proposera de reprendre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2F2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Couper le réseau : le launcher attend (retry exponentiel) puis reprend automatiquement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794760"/>
            <a:ext cx="8229600" cy="868680"/>
          </a:xfrm>
          <a:prstGeom prst="rect">
            <a:avLst/>
          </a:prstGeom>
          <a:solidFill>
            <a:srgbClr val="161B23"/>
          </a:solidFill>
          <a:ln w="12700">
            <a:solidFill>
              <a:srgbClr val="2A2F3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3794760"/>
            <a:ext cx="73152" cy="8686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8" name="Text 16"/>
          <p:cNvSpPr/>
          <p:nvPr/>
        </p:nvSpPr>
        <p:spPr>
          <a:xfrm>
            <a:off x="685800" y="388620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↻  Reprendre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85800" y="416052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A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DL interrompu apparaît avec un bouton « ↻ Reprendre (X%) » à la place de « Installer ». Le téléchargement reprend là où il s'était arrêté — pas besoin de tout recommencer.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ASTERION VR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PROSERVE Launcher — Guide Utilisateur</dc:title>
  <dc:subject>PptxGenJS Presentation</dc:subject>
  <dc:creator>ASTERION VR</dc:creator>
  <cp:lastModifiedBy>ASTERION VR</cp:lastModifiedBy>
  <cp:revision>1</cp:revision>
  <dcterms:created xsi:type="dcterms:W3CDTF">2026-05-02T10:09:59Z</dcterms:created>
  <dcterms:modified xsi:type="dcterms:W3CDTF">2026-05-02T10:09:59Z</dcterms:modified>
</cp:coreProperties>
</file>