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303520"/>
            <a:ext cx="12188952" cy="155448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914400"/>
            <a:ext cx="3291840" cy="3657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9144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D0D0D"/>
                </a:solidFill>
                <a:latin typeface="Segoe UI"/>
              </a:rPr>
              <a:t>PLUGIN DOCUMENTATION  v1.0.0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5448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 i="0">
                <a:solidFill>
                  <a:srgbClr val="FFFFFF"/>
                </a:solidFill>
                <a:latin typeface="Segoe UI"/>
              </a:rPr>
              <a:t>PS_AI_Agent_ElevenLabs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34640"/>
            <a:ext cx="8686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4AC2F0"/>
                </a:solidFill>
                <a:latin typeface="Segoe UI"/>
              </a:rPr>
              <a:t>ElevenLabs Conversational AI Agent — Unreal Engine 5.5 Plugin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2044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CCCCC"/>
                </a:solidFill>
                <a:latin typeface="Segoe UI"/>
              </a:rPr>
              <a:t>Real-time voice conversation between players and NPCs,
powered by ElevenLabs Conversational AI via WebSocket.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532120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5A623"/>
                </a:solidFill>
                <a:latin typeface="Segoe UI"/>
              </a:rPr>
              <a:t>ENGINE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76072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UE 5.5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5532120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5A623"/>
                </a:solidFill>
                <a:latin typeface="Segoe UI"/>
              </a:rPr>
              <a:t>PLATFORM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576072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Win64 / Mac / Linux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5532120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5A623"/>
                </a:solidFill>
                <a:latin typeface="Segoe UI"/>
              </a:rPr>
              <a:t>PROTOCOL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576072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WebSocket + JSON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0" y="5532120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5A623"/>
                </a:solidFill>
                <a:latin typeface="Segoe UI"/>
              </a:rPr>
              <a:t>STATUS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576072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Beta — Compiles Clean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649224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Segoe UI"/>
              </a:rPr>
              <a:t>ASTERION  •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Segoe UI"/>
              </a:rPr>
              <a:t>Table of 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0584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9728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117043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Overview &amp; Architecture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7452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9659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03911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Installation &amp; Project Settings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74320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83464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90779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Quick Start — Blueprint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61188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70332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77647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Quick Start — C++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48056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457200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464515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Components Reference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534924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44068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551383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Data Types &amp; Enums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0" y="100584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37960" y="109728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86600" y="117043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Turn Modes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0" y="187452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37960" y="19659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86600" y="203911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Security — Signed URL Mode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0" y="274320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37960" y="283464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86600" y="290779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Audio Pipeline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0" y="361188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37960" y="370332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6600" y="377647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Common Patterns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0" y="4480560"/>
            <a:ext cx="5303520" cy="713232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37960" y="457200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5A623"/>
                </a:solidFill>
                <a:latin typeface="Segoe UI"/>
              </a:rPr>
              <a:t>11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86600" y="4645152"/>
            <a:ext cx="4389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Segoe UI"/>
              </a:rPr>
              <a:t>Troubleshooting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600" b="1" i="0">
                <a:solidFill>
                  <a:srgbClr val="28283A"/>
                </a:solidFill>
                <a:latin typeface="Segoe UI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Segoe UI"/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429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4AC2F0"/>
                </a:solidFill>
                <a:latin typeface="Segoe UI"/>
              </a:rPr>
              <a:t>Architecture &amp; Key Features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Overview — What This Plugin Does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512064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475488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5A623"/>
                </a:solidFill>
                <a:latin typeface="Segoe UI"/>
              </a:rPr>
              <a:t>Purpose</a:t>
            </a:r>
          </a:p>
          <a:p>
            <a:pPr algn="l"/>
            <a:r>
              <a:rPr sz="1200" b="0" i="0">
                <a:solidFill>
                  <a:srgbClr val="CCCCCC"/>
                </a:solidFill>
                <a:latin typeface="Segoe UI"/>
              </a:rPr>
              <a:t>Enables real-time voice conversations between a player and any Actor (NPC) in UE 5.5, powered by the ElevenLabs Conversational AI API.</a:t>
            </a:r>
          </a:p>
          <a:p>
            <a:pPr algn="l"/>
            <a:r>
              <a:rPr sz="600" b="0" i="0">
                <a:solidFill>
                  <a:srgbClr val="CCCCCC"/>
                </a:solidFill>
                <a:latin typeface="Segoe UI"/>
              </a:rPr>
              <a:t/>
            </a:r>
          </a:p>
          <a:p>
            <a:pPr algn="l"/>
            <a:r>
              <a:rPr sz="1500" b="1" i="0">
                <a:solidFill>
                  <a:srgbClr val="F5A623"/>
                </a:solidFill>
                <a:latin typeface="Segoe UI"/>
              </a:rPr>
              <a:t>Key Features</a:t>
            </a:r>
          </a:p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▸ Live microphone capture &amp; streaming</a:t>
            </a:r>
          </a:p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▸ Real-time agent voice playback (3D spatialized)</a:t>
            </a:r>
          </a:p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▸ Live transcription (user &amp; agent)</a:t>
            </a:r>
          </a:p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▸ Blueprint-first design — all events exposed</a:t>
            </a:r>
          </a:p>
          <a:p>
            <a:pPr algn="l"/>
            <a:r>
              <a:rPr sz="1200" b="0" i="0">
                <a:solidFill>
                  <a:srgbClr val="FFFFFF"/>
                </a:solidFill>
                <a:latin typeface="Segoe UI"/>
              </a:rPr>
              <a:t>▸ Server VAD or push-to-talk turn modes</a:t>
            </a:r>
          </a:p>
          <a:p>
            <a:pPr algn="l"/>
            <a:r>
              <a:rPr sz="1200" b="0" i="0">
                <a:solidFill>
                  <a:srgbClr val="4CAF50"/>
                </a:solidFill>
                <a:latin typeface="Segoe UI"/>
              </a:rPr>
              <a:t>✓ No gRPC, no third-party libs</a:t>
            </a:r>
          </a:p>
          <a:p>
            <a:pPr algn="l"/>
            <a:r>
              <a:rPr sz="600" b="0" i="0">
                <a:solidFill>
                  <a:srgbClr val="CCCCCC"/>
                </a:solidFill>
                <a:latin typeface="Segoe UI"/>
              </a:rPr>
              <a:t/>
            </a:r>
          </a:p>
          <a:p>
            <a:pPr algn="l"/>
            <a:r>
              <a:rPr sz="1500" b="1" i="0">
                <a:solidFill>
                  <a:srgbClr val="F5A623"/>
                </a:solidFill>
                <a:latin typeface="Segoe UI"/>
              </a:rPr>
              <a:t>Technology</a:t>
            </a:r>
          </a:p>
          <a:p>
            <a:pPr algn="l"/>
            <a:r>
              <a:rPr sz="1100" b="0" i="0">
                <a:solidFill>
                  <a:srgbClr val="4AC2F0"/>
                </a:solidFill>
                <a:latin typeface="Consolas"/>
              </a:rPr>
              <a:t>WebSocket + JSON  •  UE AudioCapture  •  USoundWaveProcedural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760720" y="777240"/>
            <a:ext cx="603504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0" y="8686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A623"/>
                </a:solidFill>
                <a:latin typeface="Segoe UI"/>
              </a:rPr>
              <a:t>Architecture Flow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371600"/>
            <a:ext cx="5577840" cy="347472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35040" y="1408176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C2F0"/>
                </a:solidFill>
                <a:latin typeface="Segoe UI"/>
              </a:rPr>
              <a:t>🎤  Player Microphone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0" y="1810512"/>
            <a:ext cx="5486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888888"/>
                </a:solidFill>
                <a:latin typeface="Segoe UI"/>
              </a:rPr>
              <a:t>FAudioCapture  →  16 kHz mono float32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249424"/>
            <a:ext cx="5577840" cy="347472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0" y="2286000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Segoe UI"/>
              </a:rPr>
              <a:t>ElevenLabsMicrophoneCaptureComponent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2688336"/>
            <a:ext cx="5486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888888"/>
                </a:solidFill>
                <a:latin typeface="Segoe UI"/>
              </a:rPr>
              <a:t>float32  →  int16 LE  →  Base64 JSON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0" y="3127248"/>
            <a:ext cx="5577840" cy="347472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35040" y="3163824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Segoe UI"/>
              </a:rPr>
              <a:t>ElevenLabsConversationalAgentComponent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3566160"/>
            <a:ext cx="5486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4AC2F0"/>
                </a:solidFill>
                <a:latin typeface="Segoe UI"/>
              </a:rPr>
              <a:t>WebSocket  wss://api.elevenlabs.io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0" y="4005072"/>
            <a:ext cx="5577840" cy="347472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0" y="4041648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ElevenLabs Cloud  (STT + LLM + TTS)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4443984"/>
            <a:ext cx="5486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888888"/>
                </a:solidFill>
                <a:latin typeface="Segoe UI"/>
              </a:rPr>
              <a:t>Base64 PCM audio chunks  →  decode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4882896"/>
            <a:ext cx="5577840" cy="347472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0" y="4919472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Segoe UI"/>
              </a:rPr>
              <a:t>USoundWaveProcedural  →  UAudioComponent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0" y="5321808"/>
            <a:ext cx="5577840" cy="347472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0" y="5358384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C2F0"/>
                </a:solidFill>
                <a:latin typeface="Segoe UI"/>
              </a:rPr>
              <a:t>🔊  3D Spatialized NPC Voice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600" b="1" i="0">
                <a:solidFill>
                  <a:srgbClr val="28283A"/>
                </a:solidFill>
                <a:latin typeface="Segoe UI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Segoe UI"/>
              </a:rPr>
              <a:t>Installation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429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4AC2F0"/>
                </a:solidFill>
                <a:latin typeface="Segoe UI"/>
              </a:rPr>
              <a:t>Setup &amp; Project Settings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Installation &amp; Project Settings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539496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8686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5A623"/>
                </a:solidFill>
                <a:latin typeface="Segoe UI"/>
              </a:rPr>
              <a:t>Installation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25880"/>
            <a:ext cx="384048" cy="384048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57784" y="1325880"/>
            <a:ext cx="365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D0D0D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1371600"/>
            <a:ext cx="4480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Segoe UI"/>
              </a:rPr>
              <a:t>Plugin is already inside the project — no separate download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920240"/>
            <a:ext cx="384048" cy="384048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57784" y="1920240"/>
            <a:ext cx="365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D0D0D"/>
                </a:solidFill>
                <a:latin typeface="Segoe U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1965960"/>
            <a:ext cx="4480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Segoe UI"/>
              </a:rPr>
              <a:t>Open PS_AI_Agent.uproject in UE 5.5 Editor.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514600"/>
            <a:ext cx="384048" cy="384048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7784" y="2514600"/>
            <a:ext cx="365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D0D0D"/>
                </a:solidFill>
                <a:latin typeface="Segoe U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2560320"/>
            <a:ext cx="4480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Segoe UI"/>
              </a:rPr>
              <a:t>Editor detects new plugin, click  Yes  to recompile.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3108960"/>
            <a:ext cx="384048" cy="384048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7784" y="3108960"/>
            <a:ext cx="365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D0D0D"/>
                </a:solidFill>
                <a:latin typeface="Segoe U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3154680"/>
            <a:ext cx="4480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Segoe UI"/>
              </a:rPr>
              <a:t>Or compile from CLI: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794760"/>
            <a:ext cx="5029200" cy="64008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40480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AC2F0"/>
                </a:solidFill>
                <a:latin typeface="Segoe UI"/>
              </a:rPr>
              <a:t>Build.bat PS_AI_AgentEditor Win64 Development
"...PS_AI_Agent.uproject" -WaitMutex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572000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CAF50"/>
                </a:solidFill>
                <a:latin typeface="Segoe UI"/>
              </a:rPr>
              <a:t>✓  Verified compiles cleanly on UE 5.5 / Win64
    No third-party libs · No gRPC · No protobuf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5040" y="777240"/>
            <a:ext cx="576072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0" y="86868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Project Settings  →  Plugins  →  ElevenLabs AI Agent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0" y="1371600"/>
            <a:ext cx="5394960" cy="594360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63640" y="1408176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API Key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1682496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888888"/>
                </a:solidFill>
                <a:latin typeface="Segoe UI"/>
              </a:rPr>
              <a:t>Your ElevenLabs API key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49840" y="1463040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A623"/>
                </a:solidFill>
                <a:latin typeface="Segoe UI"/>
              </a:rPr>
              <a:t>Required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26480" y="2029968"/>
            <a:ext cx="5394960" cy="594360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63640" y="2066544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Agent ID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3640" y="2340864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888888"/>
                </a:solidFill>
                <a:latin typeface="Segoe UI"/>
              </a:rPr>
              <a:t>Default agent (overridable per-component)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49840" y="2121408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A623"/>
                </a:solidFill>
                <a:latin typeface="Segoe UI"/>
              </a:rPr>
              <a:t>Required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26480" y="2688336"/>
            <a:ext cx="5394960" cy="594360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63640" y="2724912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Signed URL Mode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63640" y="2999232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888888"/>
                </a:solidFill>
                <a:latin typeface="Segoe UI"/>
              </a:rPr>
              <a:t>Fetch WS URL from your backend (production)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49840" y="2779776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888888"/>
                </a:solidFill>
                <a:latin typeface="Segoe UI"/>
              </a:rPr>
              <a:t>Optional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26480" y="3346704"/>
            <a:ext cx="5394960" cy="594360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63640" y="338328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Signed URL Endpoint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3640" y="3657600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888888"/>
                </a:solidFill>
                <a:latin typeface="Segoe UI"/>
              </a:rPr>
              <a:t>Backend URL returning { signed_url: '...' }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149840" y="3438144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888888"/>
                </a:solidFill>
                <a:latin typeface="Segoe UI"/>
              </a:rPr>
              <a:t>Optional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26480" y="4005072"/>
            <a:ext cx="5394960" cy="594360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63640" y="40416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888888"/>
                </a:solidFill>
                <a:latin typeface="Segoe UI"/>
              </a:rPr>
              <a:t>Custom WS URL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63640" y="4315968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888888"/>
                </a:solidFill>
                <a:latin typeface="Segoe UI"/>
              </a:rPr>
              <a:t>Override endpoint (debug only)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49840" y="409651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888888"/>
                </a:solidFill>
                <a:latin typeface="Segoe UI"/>
              </a:rPr>
              <a:t>Optional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26480" y="4663440"/>
            <a:ext cx="5394960" cy="594360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63640" y="4700016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888888"/>
                </a:solidFill>
                <a:latin typeface="Segoe UI"/>
              </a:rPr>
              <a:t>Verbose Logging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63640" y="4974336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888888"/>
                </a:solidFill>
                <a:latin typeface="Segoe UI"/>
              </a:rPr>
              <a:t>Log every WebSocket JSON frame to Output Log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149840" y="4754880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888888"/>
                </a:solidFill>
                <a:latin typeface="Segoe UI"/>
              </a:rPr>
              <a:t>Optional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600" b="1" i="0">
                <a:solidFill>
                  <a:srgbClr val="28283A"/>
                </a:solidFill>
                <a:latin typeface="Segoe UI"/>
              </a:rPr>
              <a:t>03/04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Segoe UI"/>
              </a:rPr>
              <a:t>Quick Start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429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4AC2F0"/>
                </a:solidFill>
                <a:latin typeface="Segoe UI"/>
              </a:rPr>
              <a:t>Blueprint &amp; C++ Integration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Quick Start — Blueprint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5394960" cy="256032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" y="777240"/>
            <a:ext cx="5394960" cy="347472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804672"/>
            <a:ext cx="914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Step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804672"/>
            <a:ext cx="4114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Add Component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CCCC"/>
                </a:solidFill>
                <a:latin typeface="Segoe UI"/>
              </a:rPr>
              <a:t>Components panel  →  Add  →  ElevenLabs Conversational Agent
Set Agent ID in Details panel (or leave empty to use project default)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0" y="777240"/>
            <a:ext cx="5394960" cy="256032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26480" y="777240"/>
            <a:ext cx="5394960" cy="347472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3640" y="804672"/>
            <a:ext cx="914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Step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804672"/>
            <a:ext cx="4114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Set Turn Mode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23444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CCCC"/>
                </a:solidFill>
                <a:latin typeface="Segoe UI"/>
              </a:rPr>
              <a:t>Details panel on the component:
• Server VAD (default) — ElevenLabs detects end-of-speech automatically
• Client Controlled — you call Start Listening / Stop Listening (push-to-talk)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3611880"/>
            <a:ext cx="5394960" cy="256032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65760" y="3611880"/>
            <a:ext cx="5394960" cy="347472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3639312"/>
            <a:ext cx="914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639312"/>
            <a:ext cx="4114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Wire Events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069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CCCC"/>
                </a:solidFill>
                <a:latin typeface="Segoe UI"/>
              </a:rPr>
              <a:t>Event BeginPlay  →  Start Conversation
On Agent Connected  →  show UI, start animations
On Agent Text Response  →  update subtitle widget
On Agent Started Speaking  →  play talking anim montage
On Agent Stopped Speaking  →  return to idle
On Agent Error  →  display error message
Event EndPlay  →  End Conversation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26480" y="3611880"/>
            <a:ext cx="5394960" cy="256032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26480" y="3611880"/>
            <a:ext cx="5394960" cy="347472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63640" y="3639312"/>
            <a:ext cx="914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Step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3639312"/>
            <a:ext cx="4114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Push-to-Talk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4069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CCCC"/>
                </a:solidFill>
                <a:latin typeface="Segoe UI"/>
              </a:rPr>
              <a:t>(Client Controlled mode only)
Input Action 'Talk' Pressed   →  Start Listening
Input Action 'Talk' Released  →  Stop Listening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Quick Start — C++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512064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86868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1  Build.cs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34440"/>
            <a:ext cx="4846320" cy="4572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261872"/>
            <a:ext cx="46634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PrivateDependencyModuleNames.Add("PS_AI_Agent_ElevenLabs");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2  Header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176272"/>
            <a:ext cx="4846320" cy="100584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212848"/>
            <a:ext cx="4663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#include "ElevenLabsConversationalAgentComponent.h"
#include "ElevenLabsDefinitions.h"
UPROPERTY(VisibleAnywhere)
UElevenLabsConversationalAgentComponent* Agent;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29184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3  Constructor / BeginPlay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3639312"/>
            <a:ext cx="4846320" cy="155448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3675887"/>
            <a:ext cx="4663440" cy="1481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Agent = CreateDefaultSubobject
  &lt;UElevenLabsConversationalAgentComponent&gt;(TEXT("Agent"));
Agent-&gt;AgentID = TEXT("your_agent_id");
Agent-&gt;TurnMode = EElevenLabsTurnMode::Server;
Agent-&gt;bAutoStartListening = true;
Agent-&gt;OnAgentTextResponse.AddDynamic(
  this, &amp;AMyNPC::HandleResponse);
Agent-&gt;StartConversation();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60720" y="777240"/>
            <a:ext cx="603504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0" y="868680"/>
            <a:ext cx="5669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4  Callback Signatures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97880" y="1325880"/>
            <a:ext cx="5760720" cy="107899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89320" y="1362456"/>
            <a:ext cx="5577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 i="0">
                <a:solidFill>
                  <a:srgbClr val="F5A623"/>
                </a:solidFill>
                <a:latin typeface="Segoe UI"/>
              </a:rPr>
              <a:t>OnAgentConnected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9320" y="1600200"/>
            <a:ext cx="5577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void HandleConnected
  (const FElevenLabsConversationInfo&amp; Info)
{ /* Info.ConversationID */ }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97880" y="2514600"/>
            <a:ext cx="5760720" cy="107899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89320" y="2551176"/>
            <a:ext cx="5577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 i="0">
                <a:solidFill>
                  <a:srgbClr val="F5A623"/>
                </a:solidFill>
                <a:latin typeface="Segoe UI"/>
              </a:rPr>
              <a:t>OnAgentTextResponse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9320" y="2788920"/>
            <a:ext cx="5577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void HandleResponse(const FString&amp; Text)
{ /* update UI / subtitles */ }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97880" y="3703320"/>
            <a:ext cx="5760720" cy="107899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89320" y="3739896"/>
            <a:ext cx="5577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 i="0">
                <a:solidFill>
                  <a:srgbClr val="F5A623"/>
                </a:solidFill>
                <a:latin typeface="Segoe UI"/>
              </a:rPr>
              <a:t>OnAgentTranscript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89320" y="3977640"/>
            <a:ext cx="5577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void HandleTranscript
  (const FElevenLabsTranscriptSegment&amp; Seg)
{ /* Seg.Speaker, Seg.Text, Seg.bIsFinal */ }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97880" y="4892040"/>
            <a:ext cx="5760720" cy="1078992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89320" y="4928616"/>
            <a:ext cx="5577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 i="0">
                <a:solidFill>
                  <a:srgbClr val="F5A623"/>
                </a:solidFill>
                <a:latin typeface="Segoe UI"/>
              </a:rPr>
              <a:t>OnAgentStartedSpeaking / Stopped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89320" y="5166360"/>
            <a:ext cx="5577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void OnStartSpeaking()
void OnStopSpeaking()
{ /* anim state machine */ }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600" b="1" i="0">
                <a:solidFill>
                  <a:srgbClr val="28283A"/>
                </a:solidFill>
                <a:latin typeface="Segoe UI"/>
              </a:rPr>
              <a:t>05/06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Segoe UI"/>
              </a:rPr>
              <a:t>Reference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429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4AC2F0"/>
                </a:solidFill>
                <a:latin typeface="Segoe UI"/>
              </a:rPr>
              <a:t>Components, Types &amp; Enums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Components Reference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777240"/>
            <a:ext cx="3931920" cy="58064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777240"/>
            <a:ext cx="3931920" cy="4572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813816"/>
            <a:ext cx="3749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D0D0D"/>
                </a:solidFill>
                <a:latin typeface="Segoe UI"/>
              </a:rPr>
              <a:t>UElevenLabsConversationalAgentComponent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" y="1024128"/>
            <a:ext cx="3749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D0D0D"/>
                </a:solidFill>
                <a:latin typeface="Segoe UI"/>
              </a:rPr>
              <a:t>extends UActorComponent  •  Main component — attach to any NPC Actor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1325880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Properties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58191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CCCCCC"/>
                </a:solidFill>
                <a:latin typeface="Segoe UI"/>
              </a:rPr>
              <a:t>▸  AgentID  [FString]
   Override project-level Agent 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020824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CCCCCC"/>
                </a:solidFill>
                <a:latin typeface="Segoe UI"/>
              </a:rPr>
              <a:t>▸  TurnMode  [EElevenLabsTurnMode]
   Server VAD or Client Controlled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45973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CCCCCC"/>
                </a:solidFill>
                <a:latin typeface="Segoe UI"/>
              </a:rPr>
              <a:t>▸  bAutoStartListening  [bool]
   Start mic automatically on 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2990088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Functions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246120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StartConversation() / EndConversation()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68503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StartListening() / StopListening()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123944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InterruptAgent()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56285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IsConnected() / IsListening() / IsAgentSpeaking()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5093208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Events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349240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OnAgentConnected / OnAgentDisconnected / OnAgentError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78815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OnAgentTranscript  (user &amp; agent, tentative &amp; final)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227064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OnAgentTextResponse  (final text from agent)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66597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OnAgentStartedSpeaking / OnAgentStoppedSpeaking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7104888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OnAgentInterrupted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79392" y="777240"/>
            <a:ext cx="3931920" cy="58064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79392" y="777240"/>
            <a:ext cx="3931920" cy="4572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89120" y="813816"/>
            <a:ext cx="3749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D0D0D"/>
                </a:solidFill>
                <a:latin typeface="Segoe UI"/>
              </a:rPr>
              <a:t>UElevenLabsMicrophoneCaptureComponent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024128"/>
            <a:ext cx="3749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D0D0D"/>
                </a:solidFill>
                <a:latin typeface="Segoe UI"/>
              </a:rPr>
              <a:t>extends UActorComponent  •  Mic capture — auto-managed by agent component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70832" y="1325880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Properties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6552" y="158191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CCCCCC"/>
                </a:solidFill>
                <a:latin typeface="Segoe UI"/>
              </a:rPr>
              <a:t>▸  VolumeMultiplier  [float 0–4]
   Gain on captured samples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70832" y="2112264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Functions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16552" y="236829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StartCapture() / StopCapture()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16552" y="2807208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IsCapturing()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0832" y="3337560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Events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6552" y="359359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OnAudioCaptured  →  TArray&lt;float&gt; 16kHz mono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238744" y="777240"/>
            <a:ext cx="3931920" cy="58064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38744" y="777240"/>
            <a:ext cx="3931920" cy="4572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48472" y="813816"/>
            <a:ext cx="3749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D0D0D"/>
                </a:solidFill>
                <a:latin typeface="Segoe UI"/>
              </a:rPr>
              <a:t>UElevenLabsWebSocketProxy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48472" y="1024128"/>
            <a:ext cx="3749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D0D0D"/>
                </a:solidFill>
                <a:latin typeface="Segoe UI"/>
              </a:rPr>
              <a:t>extends UObject  •  Low-level WS session — use for advanced control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30184" y="1325880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Functions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75904" y="158191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Connect(AgentID, APIKey)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75904" y="2020824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SendAudioChunk(PCMData)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75904" y="245973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SendUserTurnStart() / SendUserTurnEnd()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75904" y="2898648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SendInterrupt()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75904" y="3337560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C2F0"/>
                </a:solidFill>
                <a:latin typeface="Segoe UI"/>
              </a:rPr>
              <a:t>▸  GetConnectionState() / IsConnected()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30184" y="3867912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Events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75904" y="4123944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OnConnected / OnDisconnected / OnError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75904" y="456285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OnAudioReceived / OnTranscript / OnAgentResponse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75904" y="5001768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CAF50"/>
                </a:solidFill>
                <a:latin typeface="Segoe UI"/>
              </a:rPr>
              <a:t>▸  OnInterrupted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Data Types &amp; Enums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5669280" cy="26060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" y="822960"/>
            <a:ext cx="5669280" cy="384048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868680"/>
            <a:ext cx="13716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4AC2F0"/>
                </a:solidFill>
                <a:latin typeface="Segoe UI"/>
              </a:rPr>
              <a:t>enum class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868680"/>
            <a:ext cx="4023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EElevenLabsConnectionState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325880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362456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Disconnected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1399032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No active WebSocket connection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801368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837944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Connecting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40" y="1874520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Handshake in progress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276856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2313432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Connected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40" y="2350008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Conversation active and ready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2752344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2788920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Error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40" y="2825496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Connection or protocol failure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17920" y="822960"/>
            <a:ext cx="5669280" cy="26060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17920" y="822960"/>
            <a:ext cx="5669280" cy="384048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868680"/>
            <a:ext cx="13716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4AC2F0"/>
                </a:solidFill>
                <a:latin typeface="Segoe UI"/>
              </a:rPr>
              <a:t>enum class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868680"/>
            <a:ext cx="4023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EElevenLabsTurnMode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5080" y="1325880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46520" y="1362456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Server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1399032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ElevenLabs VAD decides end-of-speech (default)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55080" y="1801368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1837944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Client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0" y="1874520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Your code calls StartListening / StopListening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5760" y="3657600"/>
            <a:ext cx="5669280" cy="26060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65760" y="3657600"/>
            <a:ext cx="5669280" cy="384048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3703320"/>
            <a:ext cx="13716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4AC2F0"/>
                </a:solidFill>
                <a:latin typeface="Segoe UI"/>
              </a:rPr>
              <a:t>USTRUCT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28800" y="3703320"/>
            <a:ext cx="4023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FElevenLabsConversationInfo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4160520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197096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ConversationID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20240" y="4233672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FString  — Unique session ID from ElevenLabs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4636008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672584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AgentID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20240" y="4709160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FString  — Responding agent ID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17920" y="3657600"/>
            <a:ext cx="5669280" cy="26060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217920" y="3657600"/>
            <a:ext cx="5669280" cy="384048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55080" y="3703320"/>
            <a:ext cx="13716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4AC2F0"/>
                </a:solidFill>
                <a:latin typeface="Segoe UI"/>
              </a:rPr>
              <a:t>USTRUCT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80960" y="3703320"/>
            <a:ext cx="4023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Segoe UI"/>
              </a:rPr>
              <a:t>FElevenLabsTranscriptSegment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55080" y="4160520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46520" y="4197096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Text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0" y="4233672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FString  — Transcribed text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55080" y="4636008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446520" y="4672584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Speaker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72400" y="4709160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FString  — "user" or "agent"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55080" y="5111496"/>
            <a:ext cx="5303520" cy="411480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446520" y="5148072"/>
            <a:ext cx="12801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A623"/>
                </a:solidFill>
                <a:latin typeface="Segoe UI"/>
              </a:rPr>
              <a:t>bIsFinal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72400" y="5184648"/>
            <a:ext cx="37490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CCCCCC"/>
                </a:solidFill>
                <a:latin typeface="Segoe UI"/>
              </a:rPr>
              <a:t>bool     — false while speaking, true when turn complete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600" b="1" i="0">
                <a:solidFill>
                  <a:srgbClr val="28283A"/>
                </a:solidFill>
                <a:latin typeface="Segoe UI"/>
              </a:rPr>
              <a:t>07–09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Segoe UI"/>
              </a:rPr>
              <a:t>Deep Dive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429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4AC2F0"/>
                </a:solidFill>
                <a:latin typeface="Segoe UI"/>
              </a:rPr>
              <a:t>Modes · Security · Audio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Turn Modes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566928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" y="777240"/>
            <a:ext cx="5669280" cy="4572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8229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D0D0D"/>
                </a:solidFill>
                <a:latin typeface="Segoe UI"/>
              </a:rPr>
              <a:t>Server VAD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0" y="841248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D0D0D"/>
                </a:solidFill>
                <a:latin typeface="Segoe UI"/>
              </a:rPr>
              <a:t>Default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32588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When to use: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69164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Casual conversation · Hands-free interaction · No player input required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86000"/>
            <a:ext cx="5394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Flow: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65176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273405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StartConversation()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20040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328269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Mic streams audio continuously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74904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" y="383133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ElevenLabs VAD detects speech / silence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429768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" y="437997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CAF50"/>
                </a:solidFill>
                <a:latin typeface="Segoe UI"/>
              </a:rPr>
              <a:t>Agent replies automatically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84632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492861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Segoe UI"/>
              </a:rPr>
              <a:t>→  OnAgentConnected fires, bAutoStartListening starts mic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7920" y="777240"/>
            <a:ext cx="566928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777240"/>
            <a:ext cx="5669280" cy="457200"/>
          </a:xfrm>
          <a:prstGeom prst="rect">
            <a:avLst/>
          </a:prstGeom>
          <a:solidFill>
            <a:srgbClr val="4AC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55080" y="8229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D0D0D"/>
                </a:solidFill>
                <a:latin typeface="Segoe UI"/>
              </a:rPr>
              <a:t>Client Controlled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92640" y="841248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D0D0D"/>
                </a:solidFill>
                <a:latin typeface="Segoe UI"/>
              </a:rPr>
              <a:t>Push-to-Talk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5080" y="132588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When to use: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5080" y="169164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Noisy environments · Precise control · Walkie-talkie style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2286000"/>
            <a:ext cx="5394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Flow: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55080" y="265176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3952" y="273405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StartConversation()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55080" y="320040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3952" y="328269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Player presses button  →  StartListening()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55080" y="374904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73952" y="383133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Segoe UI"/>
              </a:rPr>
              <a:t>  Sends user_turn_start + streams audio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55080" y="429768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73952" y="437997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Player releases button  →  StopListening()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55080" y="4846320"/>
            <a:ext cx="5394960" cy="475488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73952" y="492861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Segoe UI"/>
              </a:rPr>
              <a:t>  Sends user_turn_end, agent replies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13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Security — Signed URL Mode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11430000" cy="685800"/>
          </a:xfrm>
          <a:prstGeom prst="rect">
            <a:avLst/>
          </a:prstGeom>
          <a:solidFill>
            <a:srgbClr val="402000"/>
          </a:solidFill>
          <a:ln w="19050"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8412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⚠   Never ship the API key in a packaged build — it can be extracted from the client binary.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600200"/>
            <a:ext cx="5669280" cy="32004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600200"/>
            <a:ext cx="5669280" cy="365760"/>
          </a:xfrm>
          <a:prstGeom prst="rect">
            <a:avLst/>
          </a:prstGeom>
          <a:solidFill>
            <a:srgbClr val="1A1A2E"/>
          </a:solidFill>
          <a:ln w="25400">
            <a:solidFill>
              <a:srgbClr val="8888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645920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888888"/>
                </a:solidFill>
                <a:latin typeface="Segoe UI"/>
              </a:rPr>
              <a:t>Development Mode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103120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CCCCCC"/>
                </a:solidFill>
                <a:latin typeface="Segoe UI"/>
              </a:rPr>
              <a:t>▸  API Key stored in Project Settings (Engine.ini)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523744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CCCCCC"/>
                </a:solidFill>
                <a:latin typeface="Segoe UI"/>
              </a:rPr>
              <a:t>▸  Key is readable in installed builds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2944368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CCCCCC"/>
                </a:solidFill>
                <a:latin typeface="Segoe UI"/>
              </a:rPr>
              <a:t>▸  Acceptable for local / studio testing only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600200"/>
            <a:ext cx="5669280" cy="32004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600200"/>
            <a:ext cx="5669280" cy="365760"/>
          </a:xfrm>
          <a:prstGeom prst="rect">
            <a:avLst/>
          </a:prstGeom>
          <a:solidFill>
            <a:srgbClr val="1A1A2E"/>
          </a:solidFill>
          <a:ln w="2540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45920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CAF50"/>
                </a:solidFill>
                <a:latin typeface="Segoe UI"/>
              </a:rPr>
              <a:t>Production — Signed URL Mode  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103120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Segoe UI"/>
              </a:rPr>
              <a:t>▸  Enable  bSignedURLMode  in Project Settings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523744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Segoe UI"/>
              </a:rPr>
              <a:t>▸  Set  SignedURLEndpoint  to your own backend URL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2944368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Segoe UI"/>
              </a:rPr>
              <a:t>▸  Plugin calls your backend before connecting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3364992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Segoe UI"/>
              </a:rPr>
              <a:t>▸  Backend authenticates the player, fetches a signed WS URL from ElevenLabs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785616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Segoe UI"/>
              </a:rPr>
              <a:t>▸  Returns  { "signed_url": "wss://..." }  to the plugin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206240"/>
            <a:ext cx="5303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Segoe UI"/>
              </a:rPr>
              <a:t>▸  API key never leaves your server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983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5A623"/>
                </a:solidFill>
                <a:latin typeface="Segoe UI"/>
              </a:rPr>
              <a:t>Signed URL Flow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" y="5394960"/>
            <a:ext cx="1371600" cy="41148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1148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FFFFFF"/>
                </a:solidFill>
                <a:latin typeface="Segoe UI"/>
              </a:rPr>
              <a:t>UE Client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828800" y="5394960"/>
            <a:ext cx="1371600" cy="41148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87452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Segoe UI"/>
              </a:rPr>
              <a:t>→  GET /api/elevenlabs-token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91840" y="5394960"/>
            <a:ext cx="1371600" cy="41148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33756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FFFFFF"/>
                </a:solidFill>
                <a:latin typeface="Segoe UI"/>
              </a:rPr>
              <a:t>Your Backend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54880" y="5394960"/>
            <a:ext cx="1371600" cy="41148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60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Segoe UI"/>
              </a:rPr>
              <a:t>→  ElevenLabs API (signed URL)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0" y="5394960"/>
            <a:ext cx="1371600" cy="411480"/>
          </a:xfrm>
          <a:prstGeom prst="rect">
            <a:avLst/>
          </a:prstGeom>
          <a:solidFill>
            <a:srgbClr val="1A2E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6364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CAF50"/>
                </a:solidFill>
                <a:latin typeface="Segoe UI"/>
              </a:rPr>
              <a:t>ElevenLabs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80960" y="5394960"/>
            <a:ext cx="1371600" cy="41148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2668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Segoe UI"/>
              </a:rPr>
              <a:t>←  { signed_url: wss://... }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44000" y="5394960"/>
            <a:ext cx="1371600" cy="41148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8972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Segoe UI"/>
              </a:rPr>
              <a:t>←  Proxy signed URL to client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607040" y="5394960"/>
            <a:ext cx="1371600" cy="41148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652760" y="5422392"/>
            <a:ext cx="1325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C2F0"/>
                </a:solidFill>
                <a:latin typeface="Segoe UI"/>
              </a:rPr>
              <a:t>WS connect (no key in URL)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14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Audio Pipeline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777240"/>
            <a:ext cx="548640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" y="777240"/>
            <a:ext cx="5486400" cy="347472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804672"/>
            <a:ext cx="51206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0D0D"/>
                </a:solidFill>
                <a:latin typeface="Segoe UI"/>
              </a:rPr>
              <a:t>INPUT  — Player Microphone  →  ElevenLabs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234440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271016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Device (any rate, any channels)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636776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673352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Audio::FAudioCapture callback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039112"/>
            <a:ext cx="4937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888888"/>
                </a:solidFill>
                <a:latin typeface="Segoe UI"/>
              </a:rPr>
              <a:t>  ↓  float32 interleaved frames (const void*)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441448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2478024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Downmix to mono  (average channels)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843784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880360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Linear resample → 16000 Hz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246120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282696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Apply VolumeMultiplier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648456"/>
            <a:ext cx="4937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888888"/>
                </a:solidFill>
                <a:latin typeface="Segoe UI"/>
              </a:rPr>
              <a:t>  ↓  AsyncTask → Game Thread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050792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087368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float32 → int16 LE bytes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453128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" y="4489704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Base64 encode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855464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4892040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{ "user_audio_chunk": "&lt;base64&gt;" }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5257800"/>
            <a:ext cx="5120640" cy="329184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5294376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CAF50"/>
                </a:solidFill>
                <a:latin typeface="Segoe UI"/>
              </a:rPr>
              <a:t>WebSocket text frame  →  ElevenLabs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0" y="777240"/>
            <a:ext cx="5577840" cy="53949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17920" y="777240"/>
            <a:ext cx="5577840" cy="347472"/>
          </a:xfrm>
          <a:prstGeom prst="rect">
            <a:avLst/>
          </a:prstGeom>
          <a:solidFill>
            <a:srgbClr val="4AC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804672"/>
            <a:ext cx="5212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0D0D"/>
                </a:solidFill>
                <a:latin typeface="Segoe UI"/>
              </a:rPr>
              <a:t>OUTPUT  — ElevenLabs  →  NPC Speaker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55080" y="1234440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64808" y="127101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C2F0"/>
                </a:solidFill>
                <a:latin typeface="Segoe UI"/>
              </a:rPr>
              <a:t>{ "type": "audio", "audio_event": { ... } }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55080" y="1682496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64808" y="17190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WebSocket text frame received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92240" y="2130552"/>
            <a:ext cx="5029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888888"/>
                </a:solidFill>
                <a:latin typeface="Segoe UI"/>
              </a:rPr>
              <a:t>  ↓  JSON parse → audio_base_64 field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55080" y="2578608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64808" y="2615184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FBase64::Decode → TArray&lt;uint8&gt;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55080" y="3026664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64808" y="306324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Enqueue in thread-safe AudioQueue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92240" y="3474720"/>
            <a:ext cx="5029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888888"/>
                </a:solidFill>
                <a:latin typeface="Segoe UI"/>
              </a:rPr>
              <a:t>  ↓  USoundWaveProcedural underflow callback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55080" y="3922776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64808" y="395935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QueueAudio(PCM bytes) → pull from queue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55080" y="4370832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64808" y="4407408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Segoe UI"/>
              </a:rPr>
              <a:t>UAudioComponent plays procedural wave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55080" y="4818888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64808" y="4855464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CAF50"/>
                </a:solidFill>
                <a:latin typeface="Segoe UI"/>
              </a:rPr>
              <a:t>3D spatialized from Actor world position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55080" y="5266944"/>
            <a:ext cx="5212080" cy="347472"/>
          </a:xfrm>
          <a:prstGeom prst="rect">
            <a:avLst/>
          </a:prstGeom>
          <a:solidFill>
            <a:srgbClr val="0F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64808" y="53035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5A623"/>
                </a:solidFill>
                <a:latin typeface="Segoe UI"/>
              </a:rPr>
              <a:t>OnAgentStartedSpeaking / Stopped events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65760" y="6400800"/>
            <a:ext cx="11430000" cy="310896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48640" y="6437376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4AC2F0"/>
                </a:solidFill>
                <a:latin typeface="Segoe UI"/>
              </a:rPr>
              <a:t>Audio spec (both directions):  PCM  •  16-bit signed  •  16000 Hz  •  Mono  •  Little-endian  •  Base64 in JSON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15 /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600" b="1" i="0">
                <a:solidFill>
                  <a:srgbClr val="28283A"/>
                </a:solidFill>
                <a:latin typeface="Segoe UI"/>
              </a:rPr>
              <a:t>10/11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Segoe UI"/>
              </a:rPr>
              <a:t>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429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4AC2F0"/>
                </a:solidFill>
                <a:latin typeface="Segoe UI"/>
              </a:rPr>
              <a:t>Common Patterns &amp; Troubleshooting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14 / 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Common Patterns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822960"/>
            <a:ext cx="3840480" cy="26517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822960"/>
            <a:ext cx="3840480" cy="365760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868680"/>
            <a:ext cx="35661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Live Subtitles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11480" y="1280160"/>
            <a:ext cx="3657600" cy="2057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325880"/>
            <a:ext cx="352044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OnAgentTranscript:
  Speaker == 'user'   → player subtitle widget
  Speaker == 'agent'  → NPC speech bubble
  bIsFinal == false   → show '...' in-progress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79" y="822960"/>
            <a:ext cx="3840480" cy="26517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97679" y="822960"/>
            <a:ext cx="3840480" cy="365760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39" y="868680"/>
            <a:ext cx="35661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Interrupt on Player Speech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19" y="1280160"/>
            <a:ext cx="3657600" cy="2057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0559" y="1325880"/>
            <a:ext cx="352044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OnAgentStartedSpeaking → store flag
Any Input Action:
  if bAgentSpeaking → InterruptAgent()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75318" y="822960"/>
            <a:ext cx="3840480" cy="26517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75318" y="822960"/>
            <a:ext cx="3840480" cy="365760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8" y="868680"/>
            <a:ext cx="35661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Multiple NPCs, Different Agents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66758" y="1280160"/>
            <a:ext cx="3657600" cy="2057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58198" y="1325880"/>
            <a:ext cx="352044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Each NPC Blueprint has its own component.
Set a different AgentID on each.
Connections are fully independent.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3657600"/>
            <a:ext cx="3840480" cy="26517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20040" y="3657600"/>
            <a:ext cx="3840480" cy="365760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703320"/>
            <a:ext cx="35661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Proximity Trigger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4114800"/>
            <a:ext cx="3657600" cy="2057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4160520"/>
            <a:ext cx="352044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On Begin Overlap (trigger volume):
  → Start Conversation
On End Overlap:
  → End Conversation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97679" y="3657600"/>
            <a:ext cx="3840480" cy="26517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97679" y="3657600"/>
            <a:ext cx="3840480" cy="365760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34839" y="3703320"/>
            <a:ext cx="35661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Adjust Mic Volume at Runtime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9119" y="4114800"/>
            <a:ext cx="3657600" cy="2057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80559" y="4160520"/>
            <a:ext cx="352044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UElevenLabsMicrophoneCaptureComponent* Mic =
  Owner-&gt;FindComponentByClass
    &lt;UElevenLabsMicrophoneCaptureComponent&gt;();
if (Mic) Mic-&gt;VolumeMultiplier = 2.0f;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75318" y="3657600"/>
            <a:ext cx="3840480" cy="265176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275318" y="3657600"/>
            <a:ext cx="3840480" cy="365760"/>
          </a:xfrm>
          <a:prstGeom prst="rect">
            <a:avLst/>
          </a:prstGeom>
          <a:solidFill>
            <a:srgbClr val="2828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8" y="3703320"/>
            <a:ext cx="35661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A623"/>
                </a:solidFill>
                <a:latin typeface="Segoe UI"/>
              </a:rPr>
              <a:t>Get Conversation ID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66758" y="4114800"/>
            <a:ext cx="3657600" cy="2057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58198" y="4160520"/>
            <a:ext cx="352044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4AC2F0"/>
                </a:solidFill>
                <a:latin typeface="Segoe UI"/>
              </a:rPr>
              <a:t>FElevenLabsConversationInfo Info =
  AgentComponent-&gt;GetConversationInfo();
FString ID = Info.ConversationID;
// Use for logging, analytics, etc.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15 / 16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Segoe UI"/>
              </a:rPr>
              <a:t>Troubleshooting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822960"/>
            <a:ext cx="5760720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822960"/>
            <a:ext cx="164592" cy="18288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896112"/>
            <a:ext cx="5349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⚑  Plugin not in Project Settings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5349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Verify plugin is listed in .uproject with Enabled: true.
Recompile the project after any change to .uproject.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3640" y="822960"/>
            <a:ext cx="5760720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3640" y="822960"/>
            <a:ext cx="164592" cy="18288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896112"/>
            <a:ext cx="5349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⚑  WebSocket fails to 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1234440"/>
            <a:ext cx="5349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Check API Key and Agent ID in Project Settings.
Enable Verbose Logging to see the exact URL and error in Output Log.
Verify port 443 (WSS) is not blocked by a firewall.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040" y="2788920"/>
            <a:ext cx="5760720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20040" y="2788920"/>
            <a:ext cx="164592" cy="18288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2862072"/>
            <a:ext cx="5349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⚑  No microphone audio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200400"/>
            <a:ext cx="5349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Check Windows Settings → Privacy → Microphone permissions.
Set VolumeMultiplier = 2.0 to rule out volume issues.
Look for 'Failed to open default audio capture stream' in Output Log.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2788920"/>
            <a:ext cx="5760720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63640" y="2788920"/>
            <a:ext cx="164592" cy="18288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2862072"/>
            <a:ext cx="5349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A623"/>
                </a:solidFill>
                <a:latin typeface="Segoe UI"/>
              </a:rPr>
              <a:t>⚑  Agent audio choppy / silent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200400"/>
            <a:ext cx="5349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USoundWaveProcedural queue may underflow due to network latency.
Check internet connection quality.
Ensure no other component conflicts with UAudioComponent.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0040" y="4754880"/>
            <a:ext cx="5760720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20040" y="4754880"/>
            <a:ext cx="164592" cy="1828800"/>
          </a:xfrm>
          <a:prstGeom prst="rect">
            <a:avLst/>
          </a:prstGeom>
          <a:solidFill>
            <a:srgbClr val="4AC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4828032"/>
            <a:ext cx="5349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C2F0"/>
                </a:solidFill>
                <a:latin typeface="Segoe UI"/>
              </a:rPr>
              <a:t>⚑  OnAgentStoppedSpeaking fires too early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5166360"/>
            <a:ext cx="5349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Increase SilenceThresholdTicks in ElevenLabsConversationalAgentComponent.h
Default = 30 ticks (~0.5s at 60fps).  Try 60 (~1.0s).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63640" y="4754880"/>
            <a:ext cx="5760720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63640" y="4754880"/>
            <a:ext cx="164592" cy="1828800"/>
          </a:xfrm>
          <a:prstGeom prst="rect">
            <a:avLst/>
          </a:prstGeom>
          <a:solidFill>
            <a:srgbClr val="4AC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37960" y="4828032"/>
            <a:ext cx="5349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C2F0"/>
                </a:solidFill>
                <a:latin typeface="Segoe UI"/>
              </a:rPr>
              <a:t>⚑  Build error: AudioCapture plugin not found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5166360"/>
            <a:ext cx="5349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CCCC"/>
                </a:solidFill>
                <a:latin typeface="Segoe UI"/>
              </a:rPr>
              <a:t>AudioCapture must be listed in .uplugin Plugins array (already done).
If it persists, add it manually to .uproject as well.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16 / 16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600" b="1" i="0">
                <a:solidFill>
                  <a:srgbClr val="FFFFFF"/>
                </a:solidFill>
                <a:latin typeface="Segoe UI"/>
              </a:rPr>
              <a:t>Ready to build.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97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4AC2F0"/>
                </a:solidFill>
                <a:latin typeface="Segoe UI"/>
              </a:rPr>
              <a:t>Open the project · Set your API Key · Attach the component · Wire the events.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16636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Segoe UI"/>
              </a:rPr>
              <a:t>ElevenLabs Conversational AI Docs
https://elevenlabs.io/docs/conversational-ai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516636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Segoe UI"/>
              </a:rPr>
              <a:t>Create / manage agents
https://elevenlabs.io/app/conversational-ai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Segoe UI"/>
              </a:rPr>
              <a:t>Get API key
https://elevenlabs.io (dashboard)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566928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Segoe UI"/>
              </a:rPr>
              <a:t>Full doc (Markdown)
.claude/PS_AI_Agent_ElevenLabs_Documentation.md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492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Segoe UI"/>
              </a:rPr>
              <a:t>ASTERION  •  PS_AI_Agent_ElevenLabs v1.0.0  •  UE 5.5  • 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0" y="649224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888888"/>
                </a:solidFill>
                <a:latin typeface="Segoe UI"/>
              </a:rP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